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  <p:sldMasterId id="2147483731" r:id="rId3"/>
  </p:sldMasterIdLst>
  <p:notesMasterIdLst>
    <p:notesMasterId r:id="rId35"/>
  </p:notesMasterIdLst>
  <p:sldIdLst>
    <p:sldId id="273" r:id="rId4"/>
    <p:sldId id="28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  <p:sldId id="285" r:id="rId31"/>
    <p:sldId id="282" r:id="rId32"/>
    <p:sldId id="284" r:id="rId33"/>
    <p:sldId id="28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E021F0-471A-4394-9DAE-90B01B8E81EA}" v="24" dt="2022-02-21T21:09:16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2" autoAdjust="0"/>
    <p:restoredTop sz="86389" autoAdjust="0"/>
  </p:normalViewPr>
  <p:slideViewPr>
    <p:cSldViewPr snapToGrid="0">
      <p:cViewPr varScale="1">
        <p:scale>
          <a:sx n="142" d="100"/>
          <a:sy n="142" d="100"/>
        </p:scale>
        <p:origin x="860" y="92"/>
      </p:cViewPr>
      <p:guideLst/>
    </p:cSldViewPr>
  </p:slideViewPr>
  <p:outlineViewPr>
    <p:cViewPr>
      <p:scale>
        <a:sx n="33" d="100"/>
        <a:sy n="33" d="100"/>
      </p:scale>
      <p:origin x="0" y="-45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 McCarter" userId="5e90e85e6b5cc0e1" providerId="LiveId" clId="{91E021F0-471A-4394-9DAE-90B01B8E81EA}"/>
    <pc:docChg chg="custSel modSld modMainMaster">
      <pc:chgData name="Les McCarter" userId="5e90e85e6b5cc0e1" providerId="LiveId" clId="{91E021F0-471A-4394-9DAE-90B01B8E81EA}" dt="2022-10-19T15:43:51.889" v="633" actId="20577"/>
      <pc:docMkLst>
        <pc:docMk/>
      </pc:docMkLst>
      <pc:sldChg chg="addSp modSp">
        <pc:chgData name="Les McCarter" userId="5e90e85e6b5cc0e1" providerId="LiveId" clId="{91E021F0-471A-4394-9DAE-90B01B8E81EA}" dt="2022-02-21T21:06:23.542" v="102"/>
        <pc:sldMkLst>
          <pc:docMk/>
          <pc:sldMk cId="3374510275" sldId="259"/>
        </pc:sldMkLst>
        <pc:picChg chg="add mod">
          <ac:chgData name="Les McCarter" userId="5e90e85e6b5cc0e1" providerId="LiveId" clId="{91E021F0-471A-4394-9DAE-90B01B8E81EA}" dt="2022-02-21T21:06:23.542" v="102"/>
          <ac:picMkLst>
            <pc:docMk/>
            <pc:sldMk cId="3374510275" sldId="259"/>
            <ac:picMk id="9" creationId="{3B8E6BEB-200D-4B1A-A4BB-71F4865FB651}"/>
          </ac:picMkLst>
        </pc:picChg>
      </pc:sldChg>
      <pc:sldChg chg="addSp modSp">
        <pc:chgData name="Les McCarter" userId="5e90e85e6b5cc0e1" providerId="LiveId" clId="{91E021F0-471A-4394-9DAE-90B01B8E81EA}" dt="2022-02-21T21:06:42.921" v="103"/>
        <pc:sldMkLst>
          <pc:docMk/>
          <pc:sldMk cId="1119496371" sldId="260"/>
        </pc:sldMkLst>
        <pc:picChg chg="add mod">
          <ac:chgData name="Les McCarter" userId="5e90e85e6b5cc0e1" providerId="LiveId" clId="{91E021F0-471A-4394-9DAE-90B01B8E81EA}" dt="2022-02-21T21:06:42.921" v="103"/>
          <ac:picMkLst>
            <pc:docMk/>
            <pc:sldMk cId="1119496371" sldId="260"/>
            <ac:picMk id="9" creationId="{A0D00F84-66BA-42D8-9BA0-9F40C06B5BE0}"/>
          </ac:picMkLst>
        </pc:picChg>
      </pc:sldChg>
      <pc:sldChg chg="addSp modSp">
        <pc:chgData name="Les McCarter" userId="5e90e85e6b5cc0e1" providerId="LiveId" clId="{91E021F0-471A-4394-9DAE-90B01B8E81EA}" dt="2022-02-21T21:06:44.621" v="104"/>
        <pc:sldMkLst>
          <pc:docMk/>
          <pc:sldMk cId="3262570534" sldId="261"/>
        </pc:sldMkLst>
        <pc:picChg chg="add mod">
          <ac:chgData name="Les McCarter" userId="5e90e85e6b5cc0e1" providerId="LiveId" clId="{91E021F0-471A-4394-9DAE-90B01B8E81EA}" dt="2022-02-21T21:06:44.621" v="104"/>
          <ac:picMkLst>
            <pc:docMk/>
            <pc:sldMk cId="3262570534" sldId="261"/>
            <ac:picMk id="9" creationId="{F515E670-119A-4A1E-A20A-653234835157}"/>
          </ac:picMkLst>
        </pc:picChg>
      </pc:sldChg>
      <pc:sldChg chg="addSp modSp">
        <pc:chgData name="Les McCarter" userId="5e90e85e6b5cc0e1" providerId="LiveId" clId="{91E021F0-471A-4394-9DAE-90B01B8E81EA}" dt="2022-02-21T21:06:45.576" v="105"/>
        <pc:sldMkLst>
          <pc:docMk/>
          <pc:sldMk cId="520010724" sldId="262"/>
        </pc:sldMkLst>
        <pc:picChg chg="add mod">
          <ac:chgData name="Les McCarter" userId="5e90e85e6b5cc0e1" providerId="LiveId" clId="{91E021F0-471A-4394-9DAE-90B01B8E81EA}" dt="2022-02-21T21:06:45.576" v="105"/>
          <ac:picMkLst>
            <pc:docMk/>
            <pc:sldMk cId="520010724" sldId="262"/>
            <ac:picMk id="9" creationId="{20F7B867-D9F5-47E3-8640-696E57232E78}"/>
          </ac:picMkLst>
        </pc:picChg>
      </pc:sldChg>
      <pc:sldChg chg="addSp modSp">
        <pc:chgData name="Les McCarter" userId="5e90e85e6b5cc0e1" providerId="LiveId" clId="{91E021F0-471A-4394-9DAE-90B01B8E81EA}" dt="2022-02-21T21:06:46.651" v="106"/>
        <pc:sldMkLst>
          <pc:docMk/>
          <pc:sldMk cId="3756079857" sldId="263"/>
        </pc:sldMkLst>
        <pc:picChg chg="add mod">
          <ac:chgData name="Les McCarter" userId="5e90e85e6b5cc0e1" providerId="LiveId" clId="{91E021F0-471A-4394-9DAE-90B01B8E81EA}" dt="2022-02-21T21:06:46.651" v="106"/>
          <ac:picMkLst>
            <pc:docMk/>
            <pc:sldMk cId="3756079857" sldId="263"/>
            <ac:picMk id="8" creationId="{C53A9210-A4BC-4702-A718-470EE9B03CC2}"/>
          </ac:picMkLst>
        </pc:picChg>
      </pc:sldChg>
      <pc:sldChg chg="addSp modSp">
        <pc:chgData name="Les McCarter" userId="5e90e85e6b5cc0e1" providerId="LiveId" clId="{91E021F0-471A-4394-9DAE-90B01B8E81EA}" dt="2022-02-21T21:06:48.379" v="107"/>
        <pc:sldMkLst>
          <pc:docMk/>
          <pc:sldMk cId="2826566175" sldId="264"/>
        </pc:sldMkLst>
        <pc:picChg chg="add mod">
          <ac:chgData name="Les McCarter" userId="5e90e85e6b5cc0e1" providerId="LiveId" clId="{91E021F0-471A-4394-9DAE-90B01B8E81EA}" dt="2022-02-21T21:06:48.379" v="107"/>
          <ac:picMkLst>
            <pc:docMk/>
            <pc:sldMk cId="2826566175" sldId="264"/>
            <ac:picMk id="10" creationId="{DEE62E9A-90FD-401E-98BF-7EF8850A7E33}"/>
          </ac:picMkLst>
        </pc:picChg>
      </pc:sldChg>
      <pc:sldChg chg="addSp modSp">
        <pc:chgData name="Les McCarter" userId="5e90e85e6b5cc0e1" providerId="LiveId" clId="{91E021F0-471A-4394-9DAE-90B01B8E81EA}" dt="2022-02-21T21:06:49.345" v="108"/>
        <pc:sldMkLst>
          <pc:docMk/>
          <pc:sldMk cId="1418654154" sldId="265"/>
        </pc:sldMkLst>
        <pc:picChg chg="add mod">
          <ac:chgData name="Les McCarter" userId="5e90e85e6b5cc0e1" providerId="LiveId" clId="{91E021F0-471A-4394-9DAE-90B01B8E81EA}" dt="2022-02-21T21:06:49.345" v="108"/>
          <ac:picMkLst>
            <pc:docMk/>
            <pc:sldMk cId="1418654154" sldId="265"/>
            <ac:picMk id="6" creationId="{DADFF60B-0354-412B-BF3B-1F42C2CFE6B9}"/>
          </ac:picMkLst>
        </pc:picChg>
      </pc:sldChg>
      <pc:sldChg chg="addSp modSp">
        <pc:chgData name="Les McCarter" userId="5e90e85e6b5cc0e1" providerId="LiveId" clId="{91E021F0-471A-4394-9DAE-90B01B8E81EA}" dt="2022-02-21T21:06:50.252" v="109"/>
        <pc:sldMkLst>
          <pc:docMk/>
          <pc:sldMk cId="2736965574" sldId="266"/>
        </pc:sldMkLst>
        <pc:picChg chg="add mod">
          <ac:chgData name="Les McCarter" userId="5e90e85e6b5cc0e1" providerId="LiveId" clId="{91E021F0-471A-4394-9DAE-90B01B8E81EA}" dt="2022-02-21T21:06:50.252" v="109"/>
          <ac:picMkLst>
            <pc:docMk/>
            <pc:sldMk cId="2736965574" sldId="266"/>
            <ac:picMk id="9" creationId="{A8F8B8D5-A504-40F4-9AF3-8909961F2978}"/>
          </ac:picMkLst>
        </pc:picChg>
      </pc:sldChg>
      <pc:sldChg chg="addSp modSp">
        <pc:chgData name="Les McCarter" userId="5e90e85e6b5cc0e1" providerId="LiveId" clId="{91E021F0-471A-4394-9DAE-90B01B8E81EA}" dt="2022-02-21T21:06:52.005" v="110"/>
        <pc:sldMkLst>
          <pc:docMk/>
          <pc:sldMk cId="1397179144" sldId="267"/>
        </pc:sldMkLst>
        <pc:picChg chg="add mod">
          <ac:chgData name="Les McCarter" userId="5e90e85e6b5cc0e1" providerId="LiveId" clId="{91E021F0-471A-4394-9DAE-90B01B8E81EA}" dt="2022-02-21T21:06:52.005" v="110"/>
          <ac:picMkLst>
            <pc:docMk/>
            <pc:sldMk cId="1397179144" sldId="267"/>
            <ac:picMk id="7" creationId="{6F1FDF68-63D1-4E17-8D10-FBB06984023A}"/>
          </ac:picMkLst>
        </pc:picChg>
      </pc:sldChg>
      <pc:sldChg chg="addSp modSp">
        <pc:chgData name="Les McCarter" userId="5e90e85e6b5cc0e1" providerId="LiveId" clId="{91E021F0-471A-4394-9DAE-90B01B8E81EA}" dt="2022-02-21T21:07:37.864" v="111"/>
        <pc:sldMkLst>
          <pc:docMk/>
          <pc:sldMk cId="2792735881" sldId="268"/>
        </pc:sldMkLst>
        <pc:picChg chg="add mod">
          <ac:chgData name="Les McCarter" userId="5e90e85e6b5cc0e1" providerId="LiveId" clId="{91E021F0-471A-4394-9DAE-90B01B8E81EA}" dt="2022-02-21T21:07:37.864" v="111"/>
          <ac:picMkLst>
            <pc:docMk/>
            <pc:sldMk cId="2792735881" sldId="268"/>
            <ac:picMk id="9" creationId="{3A34728A-C1A3-48E1-B447-4E7A0C94ADEB}"/>
          </ac:picMkLst>
        </pc:picChg>
      </pc:sldChg>
      <pc:sldChg chg="addSp modSp">
        <pc:chgData name="Les McCarter" userId="5e90e85e6b5cc0e1" providerId="LiveId" clId="{91E021F0-471A-4394-9DAE-90B01B8E81EA}" dt="2022-02-21T21:07:38.912" v="112"/>
        <pc:sldMkLst>
          <pc:docMk/>
          <pc:sldMk cId="1794327760" sldId="269"/>
        </pc:sldMkLst>
        <pc:picChg chg="add mod">
          <ac:chgData name="Les McCarter" userId="5e90e85e6b5cc0e1" providerId="LiveId" clId="{91E021F0-471A-4394-9DAE-90B01B8E81EA}" dt="2022-02-21T21:07:38.912" v="112"/>
          <ac:picMkLst>
            <pc:docMk/>
            <pc:sldMk cId="1794327760" sldId="269"/>
            <ac:picMk id="8" creationId="{D8325AB0-B055-4CAD-9CD5-B76F28FFFF47}"/>
          </ac:picMkLst>
        </pc:picChg>
      </pc:sldChg>
      <pc:sldChg chg="addSp modSp">
        <pc:chgData name="Les McCarter" userId="5e90e85e6b5cc0e1" providerId="LiveId" clId="{91E021F0-471A-4394-9DAE-90B01B8E81EA}" dt="2022-02-21T21:07:39.611" v="113"/>
        <pc:sldMkLst>
          <pc:docMk/>
          <pc:sldMk cId="4194783" sldId="270"/>
        </pc:sldMkLst>
        <pc:picChg chg="add mod">
          <ac:chgData name="Les McCarter" userId="5e90e85e6b5cc0e1" providerId="LiveId" clId="{91E021F0-471A-4394-9DAE-90B01B8E81EA}" dt="2022-02-21T21:07:39.611" v="113"/>
          <ac:picMkLst>
            <pc:docMk/>
            <pc:sldMk cId="4194783" sldId="270"/>
            <ac:picMk id="4" creationId="{B76D860A-B3EE-4E69-AB87-B6C319A2D189}"/>
          </ac:picMkLst>
        </pc:picChg>
      </pc:sldChg>
      <pc:sldChg chg="addSp modSp">
        <pc:chgData name="Les McCarter" userId="5e90e85e6b5cc0e1" providerId="LiveId" clId="{91E021F0-471A-4394-9DAE-90B01B8E81EA}" dt="2022-02-21T21:07:40.441" v="114"/>
        <pc:sldMkLst>
          <pc:docMk/>
          <pc:sldMk cId="3594564777" sldId="271"/>
        </pc:sldMkLst>
        <pc:picChg chg="add mod">
          <ac:chgData name="Les McCarter" userId="5e90e85e6b5cc0e1" providerId="LiveId" clId="{91E021F0-471A-4394-9DAE-90B01B8E81EA}" dt="2022-02-21T21:07:40.441" v="114"/>
          <ac:picMkLst>
            <pc:docMk/>
            <pc:sldMk cId="3594564777" sldId="271"/>
            <ac:picMk id="9" creationId="{F6088E6C-0DC7-4A8E-93C3-9D1FF38247B5}"/>
          </ac:picMkLst>
        </pc:picChg>
      </pc:sldChg>
      <pc:sldChg chg="addSp modSp">
        <pc:chgData name="Les McCarter" userId="5e90e85e6b5cc0e1" providerId="LiveId" clId="{91E021F0-471A-4394-9DAE-90B01B8E81EA}" dt="2022-02-21T21:07:41.263" v="115"/>
        <pc:sldMkLst>
          <pc:docMk/>
          <pc:sldMk cId="695932356" sldId="272"/>
        </pc:sldMkLst>
        <pc:picChg chg="add mod">
          <ac:chgData name="Les McCarter" userId="5e90e85e6b5cc0e1" providerId="LiveId" clId="{91E021F0-471A-4394-9DAE-90B01B8E81EA}" dt="2022-02-21T21:07:41.263" v="115"/>
          <ac:picMkLst>
            <pc:docMk/>
            <pc:sldMk cId="695932356" sldId="272"/>
            <ac:picMk id="8" creationId="{8D2B84E9-CD64-4905-85D7-29942D70915A}"/>
          </ac:picMkLst>
        </pc:picChg>
      </pc:sldChg>
      <pc:sldChg chg="modNotesTx">
        <pc:chgData name="Les McCarter" userId="5e90e85e6b5cc0e1" providerId="LiveId" clId="{91E021F0-471A-4394-9DAE-90B01B8E81EA}" dt="2022-10-19T15:40:48.688" v="297" actId="20577"/>
        <pc:sldMkLst>
          <pc:docMk/>
          <pc:sldMk cId="425508353" sldId="273"/>
        </pc:sldMkLst>
      </pc:sldChg>
      <pc:sldChg chg="addSp modSp">
        <pc:chgData name="Les McCarter" userId="5e90e85e6b5cc0e1" providerId="LiveId" clId="{91E021F0-471A-4394-9DAE-90B01B8E81EA}" dt="2022-02-21T21:07:43.444" v="116"/>
        <pc:sldMkLst>
          <pc:docMk/>
          <pc:sldMk cId="3033958578" sldId="274"/>
        </pc:sldMkLst>
        <pc:picChg chg="add mod">
          <ac:chgData name="Les McCarter" userId="5e90e85e6b5cc0e1" providerId="LiveId" clId="{91E021F0-471A-4394-9DAE-90B01B8E81EA}" dt="2022-02-21T21:07:43.444" v="116"/>
          <ac:picMkLst>
            <pc:docMk/>
            <pc:sldMk cId="3033958578" sldId="274"/>
            <ac:picMk id="7" creationId="{D28BC920-5528-4380-A136-75314499FCEA}"/>
          </ac:picMkLst>
        </pc:picChg>
      </pc:sldChg>
      <pc:sldChg chg="addSp modSp">
        <pc:chgData name="Les McCarter" userId="5e90e85e6b5cc0e1" providerId="LiveId" clId="{91E021F0-471A-4394-9DAE-90B01B8E81EA}" dt="2022-02-21T21:07:50.458" v="117"/>
        <pc:sldMkLst>
          <pc:docMk/>
          <pc:sldMk cId="1019691542" sldId="285"/>
        </pc:sldMkLst>
        <pc:picChg chg="add mod">
          <ac:chgData name="Les McCarter" userId="5e90e85e6b5cc0e1" providerId="LiveId" clId="{91E021F0-471A-4394-9DAE-90B01B8E81EA}" dt="2022-02-21T21:07:50.458" v="117"/>
          <ac:picMkLst>
            <pc:docMk/>
            <pc:sldMk cId="1019691542" sldId="285"/>
            <ac:picMk id="8" creationId="{F7B30653-5AF8-4C8C-ACDB-C0EB576987EB}"/>
          </ac:picMkLst>
        </pc:picChg>
      </pc:sldChg>
      <pc:sldChg chg="addSp delSp modSp mod modNotesTx">
        <pc:chgData name="Les McCarter" userId="5e90e85e6b5cc0e1" providerId="LiveId" clId="{91E021F0-471A-4394-9DAE-90B01B8E81EA}" dt="2022-10-19T15:43:51.889" v="633" actId="20577"/>
        <pc:sldMkLst>
          <pc:docMk/>
          <pc:sldMk cId="1769118212" sldId="288"/>
        </pc:sldMkLst>
        <pc:spChg chg="add mod topLvl">
          <ac:chgData name="Les McCarter" userId="5e90e85e6b5cc0e1" providerId="LiveId" clId="{91E021F0-471A-4394-9DAE-90B01B8E81EA}" dt="2022-02-21T21:09:16.729" v="119" actId="165"/>
          <ac:spMkLst>
            <pc:docMk/>
            <pc:sldMk cId="1769118212" sldId="288"/>
            <ac:spMk id="3" creationId="{61012EF0-A599-4DD6-A4B1-439CA3031E85}"/>
          </ac:spMkLst>
        </pc:spChg>
        <pc:spChg chg="add mod">
          <ac:chgData name="Les McCarter" userId="5e90e85e6b5cc0e1" providerId="LiveId" clId="{91E021F0-471A-4394-9DAE-90B01B8E81EA}" dt="2022-02-21T21:05:06.910" v="80" actId="1076"/>
          <ac:spMkLst>
            <pc:docMk/>
            <pc:sldMk cId="1769118212" sldId="288"/>
            <ac:spMk id="6" creationId="{E05E1547-1360-4D84-BD78-C88FC4B43B75}"/>
          </ac:spMkLst>
        </pc:spChg>
        <pc:spChg chg="add mod">
          <ac:chgData name="Les McCarter" userId="5e90e85e6b5cc0e1" providerId="LiveId" clId="{91E021F0-471A-4394-9DAE-90B01B8E81EA}" dt="2022-02-21T21:05:22.985" v="101" actId="20577"/>
          <ac:spMkLst>
            <pc:docMk/>
            <pc:sldMk cId="1769118212" sldId="288"/>
            <ac:spMk id="12" creationId="{A6C84FB3-F335-4AE3-998D-36381CD987FA}"/>
          </ac:spMkLst>
        </pc:spChg>
        <pc:grpChg chg="add del mod">
          <ac:chgData name="Les McCarter" userId="5e90e85e6b5cc0e1" providerId="LiveId" clId="{91E021F0-471A-4394-9DAE-90B01B8E81EA}" dt="2022-02-21T21:09:16.729" v="119" actId="165"/>
          <ac:grpSpMkLst>
            <pc:docMk/>
            <pc:sldMk cId="1769118212" sldId="288"/>
            <ac:grpSpMk id="4" creationId="{5B8581AE-D522-4516-ABC8-0632D3FC4B65}"/>
          </ac:grpSpMkLst>
        </pc:grpChg>
        <pc:graphicFrameChg chg="mod topLvl">
          <ac:chgData name="Les McCarter" userId="5e90e85e6b5cc0e1" providerId="LiveId" clId="{91E021F0-471A-4394-9DAE-90B01B8E81EA}" dt="2022-02-21T21:09:16.729" v="119" actId="165"/>
          <ac:graphicFrameMkLst>
            <pc:docMk/>
            <pc:sldMk cId="1769118212" sldId="288"/>
            <ac:graphicFrameMk id="5" creationId="{C6D67A9F-0A9B-43D0-B5C6-4FD449C0CB12}"/>
          </ac:graphicFrameMkLst>
        </pc:graphicFrameChg>
      </pc:sldChg>
      <pc:sldMasterChg chg="addSp modSp">
        <pc:chgData name="Les McCarter" userId="5e90e85e6b5cc0e1" providerId="LiveId" clId="{91E021F0-471A-4394-9DAE-90B01B8E81EA}" dt="2022-02-21T21:02:04.756" v="25"/>
        <pc:sldMasterMkLst>
          <pc:docMk/>
          <pc:sldMasterMk cId="1628280068" sldId="2147483678"/>
        </pc:sldMasterMkLst>
        <pc:picChg chg="add mod">
          <ac:chgData name="Les McCarter" userId="5e90e85e6b5cc0e1" providerId="LiveId" clId="{91E021F0-471A-4394-9DAE-90B01B8E81EA}" dt="2022-02-21T21:02:04.756" v="25"/>
          <ac:picMkLst>
            <pc:docMk/>
            <pc:sldMasterMk cId="1628280068" sldId="2147483678"/>
            <ac:picMk id="7" creationId="{5601CDD2-4072-40E0-8281-67D59BE69161}"/>
          </ac:picMkLst>
        </pc:picChg>
      </pc:sldMasterChg>
      <pc:sldMasterChg chg="addSp modSp">
        <pc:chgData name="Les McCarter" userId="5e90e85e6b5cc0e1" providerId="LiveId" clId="{91E021F0-471A-4394-9DAE-90B01B8E81EA}" dt="2022-02-21T21:03:04.013" v="26"/>
        <pc:sldMasterMkLst>
          <pc:docMk/>
          <pc:sldMasterMk cId="2310339931" sldId="2147483690"/>
        </pc:sldMasterMkLst>
        <pc:picChg chg="add mod">
          <ac:chgData name="Les McCarter" userId="5e90e85e6b5cc0e1" providerId="LiveId" clId="{91E021F0-471A-4394-9DAE-90B01B8E81EA}" dt="2022-02-21T21:03:04.013" v="26"/>
          <ac:picMkLst>
            <pc:docMk/>
            <pc:sldMasterMk cId="2310339931" sldId="2147483690"/>
            <ac:picMk id="7" creationId="{06D2FCE2-FF84-4350-8B04-6E888F7FCE44}"/>
          </ac:picMkLst>
        </pc:picChg>
      </pc:sldMasterChg>
      <pc:sldMasterChg chg="modSldLayout">
        <pc:chgData name="Les McCarter" userId="5e90e85e6b5cc0e1" providerId="LiveId" clId="{91E021F0-471A-4394-9DAE-90B01B8E81EA}" dt="2022-02-21T20:59:40.557" v="0"/>
        <pc:sldMasterMkLst>
          <pc:docMk/>
          <pc:sldMasterMk cId="4086219980" sldId="2147483731"/>
        </pc:sldMasterMkLst>
        <pc:sldLayoutChg chg="addSp modSp">
          <pc:chgData name="Les McCarter" userId="5e90e85e6b5cc0e1" providerId="LiveId" clId="{91E021F0-471A-4394-9DAE-90B01B8E81EA}" dt="2022-02-21T20:59:40.557" v="0"/>
          <pc:sldLayoutMkLst>
            <pc:docMk/>
            <pc:sldMasterMk cId="4086219980" sldId="2147483731"/>
            <pc:sldLayoutMk cId="3689251997" sldId="2147483732"/>
          </pc:sldLayoutMkLst>
          <pc:picChg chg="add mod">
            <ac:chgData name="Les McCarter" userId="5e90e85e6b5cc0e1" providerId="LiveId" clId="{91E021F0-471A-4394-9DAE-90B01B8E81EA}" dt="2022-02-21T20:59:40.557" v="0"/>
            <ac:picMkLst>
              <pc:docMk/>
              <pc:sldMasterMk cId="4086219980" sldId="2147483731"/>
              <pc:sldLayoutMk cId="3689251997" sldId="2147483732"/>
              <ac:picMk id="9" creationId="{8CA51980-2180-47D4-A798-B51F75FCB5B5}"/>
            </ac:picMkLst>
          </pc:picChg>
        </pc:sldLayoutChg>
      </pc:sldMasterChg>
    </pc:docChg>
  </pc:docChgLst>
  <pc:docChgLst>
    <pc:chgData name="Les McCarter" userId="5e90e85e6b5cc0e1" providerId="LiveId" clId="{23683AE8-6028-436C-B8C5-3B91870A7A80}"/>
    <pc:docChg chg="custSel addSld modSld modMainMaster">
      <pc:chgData name="Les McCarter" userId="5e90e85e6b5cc0e1" providerId="LiveId" clId="{23683AE8-6028-436C-B8C5-3B91870A7A80}" dt="2022-02-20T15:00:38.399" v="74"/>
      <pc:docMkLst>
        <pc:docMk/>
      </pc:docMkLst>
      <pc:sldChg chg="addSp delSp modSp new mod">
        <pc:chgData name="Les McCarter" userId="5e90e85e6b5cc0e1" providerId="LiveId" clId="{23683AE8-6028-436C-B8C5-3B91870A7A80}" dt="2022-02-20T14:58:30.994" v="39" actId="14100"/>
        <pc:sldMkLst>
          <pc:docMk/>
          <pc:sldMk cId="1769118212" sldId="288"/>
        </pc:sldMkLst>
        <pc:spChg chg="mod">
          <ac:chgData name="Les McCarter" userId="5e90e85e6b5cc0e1" providerId="LiveId" clId="{23683AE8-6028-436C-B8C5-3B91870A7A80}" dt="2022-02-20T14:55:12.081" v="25" actId="20577"/>
          <ac:spMkLst>
            <pc:docMk/>
            <pc:sldMk cId="1769118212" sldId="288"/>
            <ac:spMk id="2" creationId="{1C995DA1-8DCF-419A-A410-CE75463648A8}"/>
          </ac:spMkLst>
        </pc:spChg>
        <pc:spChg chg="del">
          <ac:chgData name="Les McCarter" userId="5e90e85e6b5cc0e1" providerId="LiveId" clId="{23683AE8-6028-436C-B8C5-3B91870A7A80}" dt="2022-02-20T14:55:17.735" v="26" actId="478"/>
          <ac:spMkLst>
            <pc:docMk/>
            <pc:sldMk cId="1769118212" sldId="288"/>
            <ac:spMk id="3" creationId="{59C32C24-0E4C-4F80-9D9F-708531A80A10}"/>
          </ac:spMkLst>
        </pc:sp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5" creationId="{C6D67A9F-0A9B-43D0-B5C6-4FD449C0CB12}"/>
          </ac:graphicFrameMkLst>
        </pc:graphicFrame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7" creationId="{719A4E49-8431-4C7B-B916-DDFFD33FCE00}"/>
          </ac:graphicFrameMkLst>
        </pc:graphicFrame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9" creationId="{A0A8ACFB-5C53-4D07-84D0-FD8354DC4E7F}"/>
          </ac:graphicFrameMkLst>
        </pc:graphicFrame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11" creationId="{320023FE-5F31-4392-A766-BF1B42A27AD7}"/>
          </ac:graphicFrameMkLst>
        </pc:graphicFrame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13" creationId="{0063BD9D-BA22-42E1-819D-344D76A48C31}"/>
          </ac:graphicFrameMkLst>
        </pc:graphicFrameChg>
        <pc:graphicFrameChg chg="add mod modGraphic">
          <ac:chgData name="Les McCarter" userId="5e90e85e6b5cc0e1" providerId="LiveId" clId="{23683AE8-6028-436C-B8C5-3B91870A7A80}" dt="2022-02-20T14:58:30.994" v="39" actId="14100"/>
          <ac:graphicFrameMkLst>
            <pc:docMk/>
            <pc:sldMk cId="1769118212" sldId="288"/>
            <ac:graphicFrameMk id="15" creationId="{DD21C345-4C25-4B93-A4A0-09D6BE8657A0}"/>
          </ac:graphicFrameMkLst>
        </pc:graphicFrameChg>
      </pc:sldChg>
      <pc:sldMasterChg chg="addSp modSp mod">
        <pc:chgData name="Les McCarter" userId="5e90e85e6b5cc0e1" providerId="LiveId" clId="{23683AE8-6028-436C-B8C5-3B91870A7A80}" dt="2022-02-20T15:00:38.399" v="74"/>
        <pc:sldMasterMkLst>
          <pc:docMk/>
          <pc:sldMasterMk cId="4086219980" sldId="2147483731"/>
        </pc:sldMasterMkLst>
        <pc:picChg chg="add mod">
          <ac:chgData name="Les McCarter" userId="5e90e85e6b5cc0e1" providerId="LiveId" clId="{23683AE8-6028-436C-B8C5-3B91870A7A80}" dt="2022-02-20T15:00:38.399" v="74"/>
          <ac:picMkLst>
            <pc:docMk/>
            <pc:sldMasterMk cId="4086219980" sldId="2147483731"/>
            <ac:picMk id="9" creationId="{6842C4E8-E1E3-4639-B1E0-FA5D1EF553D6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gif"/><Relationship Id="rId4" Type="http://schemas.openxmlformats.org/officeDocument/2006/relationships/image" Target="../media/image2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gif"/><Relationship Id="rId4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0A011-7401-4068-9FE1-36639B9813EB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373386-3223-40B1-85D8-BC7C0E0E4A37}">
      <dgm:prSet/>
      <dgm:spPr/>
      <dgm:t>
        <a:bodyPr/>
        <a:lstStyle/>
        <a:p>
          <a:r>
            <a:rPr lang="en-US"/>
            <a:t>Project</a:t>
          </a:r>
        </a:p>
      </dgm:t>
    </dgm:pt>
    <dgm:pt modelId="{180BF3C2-F7B4-4174-9604-46667CAC7CD5}" type="parTrans" cxnId="{3D395B68-19A1-4560-943A-E1F73B1DA91F}">
      <dgm:prSet/>
      <dgm:spPr/>
      <dgm:t>
        <a:bodyPr/>
        <a:lstStyle/>
        <a:p>
          <a:endParaRPr lang="en-US"/>
        </a:p>
      </dgm:t>
    </dgm:pt>
    <dgm:pt modelId="{A2738943-56B5-4675-AD56-D32D97FD00DB}" type="sibTrans" cxnId="{3D395B68-19A1-4560-943A-E1F73B1DA91F}">
      <dgm:prSet/>
      <dgm:spPr/>
      <dgm:t>
        <a:bodyPr/>
        <a:lstStyle/>
        <a:p>
          <a:endParaRPr lang="en-US"/>
        </a:p>
      </dgm:t>
    </dgm:pt>
    <dgm:pt modelId="{E48F6052-E6EF-4320-9D85-9F501E090CC5}">
      <dgm:prSet/>
      <dgm:spPr/>
      <dgm:t>
        <a:bodyPr/>
        <a:lstStyle/>
        <a:p>
          <a:r>
            <a:rPr lang="en-US"/>
            <a:t>Visio</a:t>
          </a:r>
        </a:p>
      </dgm:t>
    </dgm:pt>
    <dgm:pt modelId="{687B8424-AFDA-40C3-ADA9-A789B9008181}" type="parTrans" cxnId="{EDCADF2A-023E-40C2-A929-EF1A8E41A87E}">
      <dgm:prSet/>
      <dgm:spPr/>
      <dgm:t>
        <a:bodyPr/>
        <a:lstStyle/>
        <a:p>
          <a:endParaRPr lang="en-US"/>
        </a:p>
      </dgm:t>
    </dgm:pt>
    <dgm:pt modelId="{0EFC09CE-7D27-4B97-9BA2-D3B42A21B970}" type="sibTrans" cxnId="{EDCADF2A-023E-40C2-A929-EF1A8E41A87E}">
      <dgm:prSet/>
      <dgm:spPr/>
      <dgm:t>
        <a:bodyPr/>
        <a:lstStyle/>
        <a:p>
          <a:endParaRPr lang="en-US"/>
        </a:p>
      </dgm:t>
    </dgm:pt>
    <dgm:pt modelId="{C96DE682-E9BA-4FFF-B60A-38BFC99483D3}">
      <dgm:prSet/>
      <dgm:spPr/>
      <dgm:t>
        <a:bodyPr/>
        <a:lstStyle/>
        <a:p>
          <a:r>
            <a:rPr lang="en-US"/>
            <a:t>Access</a:t>
          </a:r>
        </a:p>
      </dgm:t>
    </dgm:pt>
    <dgm:pt modelId="{3674B57B-4E3B-4ED5-9381-D731DC918CC5}" type="parTrans" cxnId="{2E2CDE62-351B-489E-BF74-BF5A8D66E008}">
      <dgm:prSet/>
      <dgm:spPr/>
      <dgm:t>
        <a:bodyPr/>
        <a:lstStyle/>
        <a:p>
          <a:endParaRPr lang="en-US"/>
        </a:p>
      </dgm:t>
    </dgm:pt>
    <dgm:pt modelId="{428FB306-4B53-4371-A181-66EC36700F35}" type="sibTrans" cxnId="{2E2CDE62-351B-489E-BF74-BF5A8D66E008}">
      <dgm:prSet/>
      <dgm:spPr/>
      <dgm:t>
        <a:bodyPr/>
        <a:lstStyle/>
        <a:p>
          <a:endParaRPr lang="en-US"/>
        </a:p>
      </dgm:t>
    </dgm:pt>
    <dgm:pt modelId="{64525C5E-56AE-4EAB-ADEF-8858286CFFAC}">
      <dgm:prSet/>
      <dgm:spPr/>
      <dgm:t>
        <a:bodyPr/>
        <a:lstStyle/>
        <a:p>
          <a:r>
            <a:rPr lang="en-US"/>
            <a:t>OneNote</a:t>
          </a:r>
        </a:p>
      </dgm:t>
    </dgm:pt>
    <dgm:pt modelId="{36A0E7D8-0059-4225-9BB6-8E8990F64D84}" type="parTrans" cxnId="{0B98462F-BF33-46F8-99EF-B49CF18A709C}">
      <dgm:prSet/>
      <dgm:spPr/>
      <dgm:t>
        <a:bodyPr/>
        <a:lstStyle/>
        <a:p>
          <a:endParaRPr lang="en-US"/>
        </a:p>
      </dgm:t>
    </dgm:pt>
    <dgm:pt modelId="{9E18816A-C27D-4B68-9E3B-962C823B60E6}" type="sibTrans" cxnId="{0B98462F-BF33-46F8-99EF-B49CF18A709C}">
      <dgm:prSet/>
      <dgm:spPr/>
      <dgm:t>
        <a:bodyPr/>
        <a:lstStyle/>
        <a:p>
          <a:endParaRPr lang="en-US"/>
        </a:p>
      </dgm:t>
    </dgm:pt>
    <dgm:pt modelId="{441D8777-72E8-41F6-92F7-5206A1F892B6}" type="pres">
      <dgm:prSet presAssocID="{0140A011-7401-4068-9FE1-36639B9813EB}" presName="Name0" presStyleCnt="0">
        <dgm:presLayoutVars>
          <dgm:dir/>
          <dgm:resizeHandles val="exact"/>
        </dgm:presLayoutVars>
      </dgm:prSet>
      <dgm:spPr/>
    </dgm:pt>
    <dgm:pt modelId="{F782CE85-0951-4C4B-84DD-27015FC4428F}" type="pres">
      <dgm:prSet presAssocID="{0140A011-7401-4068-9FE1-36639B9813EB}" presName="bkgdShp" presStyleLbl="alignAccFollowNode1" presStyleIdx="0" presStyleCnt="1"/>
      <dgm:spPr/>
    </dgm:pt>
    <dgm:pt modelId="{DFFA7FA7-25E7-4F15-B78F-C7DA5A04FF1B}" type="pres">
      <dgm:prSet presAssocID="{0140A011-7401-4068-9FE1-36639B9813EB}" presName="linComp" presStyleCnt="0"/>
      <dgm:spPr/>
    </dgm:pt>
    <dgm:pt modelId="{767E6074-35AB-4326-BCAD-E9DDB42D1AF6}" type="pres">
      <dgm:prSet presAssocID="{E9373386-3223-40B1-85D8-BC7C0E0E4A37}" presName="compNode" presStyleCnt="0"/>
      <dgm:spPr/>
    </dgm:pt>
    <dgm:pt modelId="{D4300F23-036E-4C22-B27F-18BF2A62F7F7}" type="pres">
      <dgm:prSet presAssocID="{E9373386-3223-40B1-85D8-BC7C0E0E4A37}" presName="node" presStyleLbl="node1" presStyleIdx="0" presStyleCnt="4">
        <dgm:presLayoutVars>
          <dgm:bulletEnabled val="1"/>
        </dgm:presLayoutVars>
      </dgm:prSet>
      <dgm:spPr/>
    </dgm:pt>
    <dgm:pt modelId="{D016B243-3A39-4723-BB7D-027D670A6223}" type="pres">
      <dgm:prSet presAssocID="{E9373386-3223-40B1-85D8-BC7C0E0E4A37}" presName="invisiNode" presStyleLbl="node1" presStyleIdx="0" presStyleCnt="4"/>
      <dgm:spPr/>
    </dgm:pt>
    <dgm:pt modelId="{BA097C73-AE1A-47C6-95DE-DBE7E2E8D6B7}" type="pres">
      <dgm:prSet presAssocID="{E9373386-3223-40B1-85D8-BC7C0E0E4A37}" presName="imagNode" presStyleLbl="fgImgPlace1" presStyleIdx="0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E2172B58-A594-4A0C-8C66-990AE0900721}" type="pres">
      <dgm:prSet presAssocID="{A2738943-56B5-4675-AD56-D32D97FD00DB}" presName="sibTrans" presStyleLbl="sibTrans2D1" presStyleIdx="0" presStyleCnt="0"/>
      <dgm:spPr/>
    </dgm:pt>
    <dgm:pt modelId="{6819C68F-8FA1-4B72-8962-CF7D6AFCC700}" type="pres">
      <dgm:prSet presAssocID="{E48F6052-E6EF-4320-9D85-9F501E090CC5}" presName="compNode" presStyleCnt="0"/>
      <dgm:spPr/>
    </dgm:pt>
    <dgm:pt modelId="{4CD505E3-56EC-4C1A-AB48-50009F679496}" type="pres">
      <dgm:prSet presAssocID="{E48F6052-E6EF-4320-9D85-9F501E090CC5}" presName="node" presStyleLbl="node1" presStyleIdx="1" presStyleCnt="4">
        <dgm:presLayoutVars>
          <dgm:bulletEnabled val="1"/>
        </dgm:presLayoutVars>
      </dgm:prSet>
      <dgm:spPr/>
    </dgm:pt>
    <dgm:pt modelId="{B96166BB-CEBA-401A-81CC-1BE04291FB42}" type="pres">
      <dgm:prSet presAssocID="{E48F6052-E6EF-4320-9D85-9F501E090CC5}" presName="invisiNode" presStyleLbl="node1" presStyleIdx="1" presStyleCnt="4"/>
      <dgm:spPr/>
    </dgm:pt>
    <dgm:pt modelId="{25FAB9E0-A59F-470D-B476-5283B3A0755B}" type="pres">
      <dgm:prSet presAssocID="{E48F6052-E6EF-4320-9D85-9F501E090CC5}" presName="imagNode" presStyleLbl="fgImgPlac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7CCD3D4E-32DE-4455-92BB-2AD7A00EA75B}" type="pres">
      <dgm:prSet presAssocID="{0EFC09CE-7D27-4B97-9BA2-D3B42A21B970}" presName="sibTrans" presStyleLbl="sibTrans2D1" presStyleIdx="0" presStyleCnt="0"/>
      <dgm:spPr/>
    </dgm:pt>
    <dgm:pt modelId="{088C3FBC-42C0-43B2-886C-46D76B6140B0}" type="pres">
      <dgm:prSet presAssocID="{C96DE682-E9BA-4FFF-B60A-38BFC99483D3}" presName="compNode" presStyleCnt="0"/>
      <dgm:spPr/>
    </dgm:pt>
    <dgm:pt modelId="{0367247F-CC07-4B22-BBDC-5C132C51DA54}" type="pres">
      <dgm:prSet presAssocID="{C96DE682-E9BA-4FFF-B60A-38BFC99483D3}" presName="node" presStyleLbl="node1" presStyleIdx="2" presStyleCnt="4">
        <dgm:presLayoutVars>
          <dgm:bulletEnabled val="1"/>
        </dgm:presLayoutVars>
      </dgm:prSet>
      <dgm:spPr/>
    </dgm:pt>
    <dgm:pt modelId="{8EA02AB4-30DC-47A4-997D-F2971830B23E}" type="pres">
      <dgm:prSet presAssocID="{C96DE682-E9BA-4FFF-B60A-38BFC99483D3}" presName="invisiNode" presStyleLbl="node1" presStyleIdx="2" presStyleCnt="4"/>
      <dgm:spPr/>
    </dgm:pt>
    <dgm:pt modelId="{407399C8-EFF3-43B6-A8D7-6AE815D01871}" type="pres">
      <dgm:prSet presAssocID="{C96DE682-E9BA-4FFF-B60A-38BFC99483D3}" presName="imagNode" presStyleLbl="fgImgPlace1" presStyleIdx="2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0FAFD986-2D55-47B4-A6AE-44FEC522B865}" type="pres">
      <dgm:prSet presAssocID="{428FB306-4B53-4371-A181-66EC36700F35}" presName="sibTrans" presStyleLbl="sibTrans2D1" presStyleIdx="0" presStyleCnt="0"/>
      <dgm:spPr/>
    </dgm:pt>
    <dgm:pt modelId="{45D51B4F-DE8C-4B04-A3C9-B28E591052AD}" type="pres">
      <dgm:prSet presAssocID="{64525C5E-56AE-4EAB-ADEF-8858286CFFAC}" presName="compNode" presStyleCnt="0"/>
      <dgm:spPr/>
    </dgm:pt>
    <dgm:pt modelId="{C6757949-98AA-47AA-98FB-98F03D0C389A}" type="pres">
      <dgm:prSet presAssocID="{64525C5E-56AE-4EAB-ADEF-8858286CFFAC}" presName="node" presStyleLbl="node1" presStyleIdx="3" presStyleCnt="4">
        <dgm:presLayoutVars>
          <dgm:bulletEnabled val="1"/>
        </dgm:presLayoutVars>
      </dgm:prSet>
      <dgm:spPr/>
    </dgm:pt>
    <dgm:pt modelId="{CEE95FBE-4917-4CCF-9666-83B320AE19AB}" type="pres">
      <dgm:prSet presAssocID="{64525C5E-56AE-4EAB-ADEF-8858286CFFAC}" presName="invisiNode" presStyleLbl="node1" presStyleIdx="3" presStyleCnt="4"/>
      <dgm:spPr/>
    </dgm:pt>
    <dgm:pt modelId="{D4944DF3-0B8C-4433-9B7A-4EAD2D723EE4}" type="pres">
      <dgm:prSet presAssocID="{64525C5E-56AE-4EAB-ADEF-8858286CFFAC}" presName="imagNode" presStyleLbl="fgImgPlace1" presStyleIdx="3" presStyleCnt="4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</dgm:ptLst>
  <dgm:cxnLst>
    <dgm:cxn modelId="{36E6140C-78EE-44A8-82FE-64DEAE17EE2F}" type="presOf" srcId="{E48F6052-E6EF-4320-9D85-9F501E090CC5}" destId="{4CD505E3-56EC-4C1A-AB48-50009F679496}" srcOrd="0" destOrd="0" presId="urn:microsoft.com/office/officeart/2005/8/layout/pList2"/>
    <dgm:cxn modelId="{EDCADF2A-023E-40C2-A929-EF1A8E41A87E}" srcId="{0140A011-7401-4068-9FE1-36639B9813EB}" destId="{E48F6052-E6EF-4320-9D85-9F501E090CC5}" srcOrd="1" destOrd="0" parTransId="{687B8424-AFDA-40C3-ADA9-A789B9008181}" sibTransId="{0EFC09CE-7D27-4B97-9BA2-D3B42A21B970}"/>
    <dgm:cxn modelId="{0B98462F-BF33-46F8-99EF-B49CF18A709C}" srcId="{0140A011-7401-4068-9FE1-36639B9813EB}" destId="{64525C5E-56AE-4EAB-ADEF-8858286CFFAC}" srcOrd="3" destOrd="0" parTransId="{36A0E7D8-0059-4225-9BB6-8E8990F64D84}" sibTransId="{9E18816A-C27D-4B68-9E3B-962C823B60E6}"/>
    <dgm:cxn modelId="{D7D9583B-DCE6-44A7-809B-B8E3BE806129}" type="presOf" srcId="{A2738943-56B5-4675-AD56-D32D97FD00DB}" destId="{E2172B58-A594-4A0C-8C66-990AE0900721}" srcOrd="0" destOrd="0" presId="urn:microsoft.com/office/officeart/2005/8/layout/pList2"/>
    <dgm:cxn modelId="{9211463D-D9A4-436E-932A-56DC1105DB5D}" type="presOf" srcId="{64525C5E-56AE-4EAB-ADEF-8858286CFFAC}" destId="{C6757949-98AA-47AA-98FB-98F03D0C389A}" srcOrd="0" destOrd="0" presId="urn:microsoft.com/office/officeart/2005/8/layout/pList2"/>
    <dgm:cxn modelId="{2E2CDE62-351B-489E-BF74-BF5A8D66E008}" srcId="{0140A011-7401-4068-9FE1-36639B9813EB}" destId="{C96DE682-E9BA-4FFF-B60A-38BFC99483D3}" srcOrd="2" destOrd="0" parTransId="{3674B57B-4E3B-4ED5-9381-D731DC918CC5}" sibTransId="{428FB306-4B53-4371-A181-66EC36700F35}"/>
    <dgm:cxn modelId="{3D395B68-19A1-4560-943A-E1F73B1DA91F}" srcId="{0140A011-7401-4068-9FE1-36639B9813EB}" destId="{E9373386-3223-40B1-85D8-BC7C0E0E4A37}" srcOrd="0" destOrd="0" parTransId="{180BF3C2-F7B4-4174-9604-46667CAC7CD5}" sibTransId="{A2738943-56B5-4675-AD56-D32D97FD00DB}"/>
    <dgm:cxn modelId="{EB84B956-F003-4B8A-9421-C97C8C25B2F1}" type="presOf" srcId="{0EFC09CE-7D27-4B97-9BA2-D3B42A21B970}" destId="{7CCD3D4E-32DE-4455-92BB-2AD7A00EA75B}" srcOrd="0" destOrd="0" presId="urn:microsoft.com/office/officeart/2005/8/layout/pList2"/>
    <dgm:cxn modelId="{93564981-D156-45AC-AA98-7F184DE31F2B}" type="presOf" srcId="{428FB306-4B53-4371-A181-66EC36700F35}" destId="{0FAFD986-2D55-47B4-A6AE-44FEC522B865}" srcOrd="0" destOrd="0" presId="urn:microsoft.com/office/officeart/2005/8/layout/pList2"/>
    <dgm:cxn modelId="{04A64993-D2C2-4604-B6D5-7BBAA4C48538}" type="presOf" srcId="{C96DE682-E9BA-4FFF-B60A-38BFC99483D3}" destId="{0367247F-CC07-4B22-BBDC-5C132C51DA54}" srcOrd="0" destOrd="0" presId="urn:microsoft.com/office/officeart/2005/8/layout/pList2"/>
    <dgm:cxn modelId="{DFAAB3A2-404C-4748-A31E-CCD7AFA022E6}" type="presOf" srcId="{E9373386-3223-40B1-85D8-BC7C0E0E4A37}" destId="{D4300F23-036E-4C22-B27F-18BF2A62F7F7}" srcOrd="0" destOrd="0" presId="urn:microsoft.com/office/officeart/2005/8/layout/pList2"/>
    <dgm:cxn modelId="{5964ECFA-6FA3-4B40-A3AF-9BA88616DEE4}" type="presOf" srcId="{0140A011-7401-4068-9FE1-36639B9813EB}" destId="{441D8777-72E8-41F6-92F7-5206A1F892B6}" srcOrd="0" destOrd="0" presId="urn:microsoft.com/office/officeart/2005/8/layout/pList2"/>
    <dgm:cxn modelId="{F2340197-B21A-4367-8F0E-59BFFEA63CC0}" type="presParOf" srcId="{441D8777-72E8-41F6-92F7-5206A1F892B6}" destId="{F782CE85-0951-4C4B-84DD-27015FC4428F}" srcOrd="0" destOrd="0" presId="urn:microsoft.com/office/officeart/2005/8/layout/pList2"/>
    <dgm:cxn modelId="{86761F56-2679-4A6D-8F43-1265390DFF02}" type="presParOf" srcId="{441D8777-72E8-41F6-92F7-5206A1F892B6}" destId="{DFFA7FA7-25E7-4F15-B78F-C7DA5A04FF1B}" srcOrd="1" destOrd="0" presId="urn:microsoft.com/office/officeart/2005/8/layout/pList2"/>
    <dgm:cxn modelId="{3E76D2C6-1F6E-4981-A458-BAAAC19596D9}" type="presParOf" srcId="{DFFA7FA7-25E7-4F15-B78F-C7DA5A04FF1B}" destId="{767E6074-35AB-4326-BCAD-E9DDB42D1AF6}" srcOrd="0" destOrd="0" presId="urn:microsoft.com/office/officeart/2005/8/layout/pList2"/>
    <dgm:cxn modelId="{B053EE8E-41AF-4D1A-8B97-508818AB43EC}" type="presParOf" srcId="{767E6074-35AB-4326-BCAD-E9DDB42D1AF6}" destId="{D4300F23-036E-4C22-B27F-18BF2A62F7F7}" srcOrd="0" destOrd="0" presId="urn:microsoft.com/office/officeart/2005/8/layout/pList2"/>
    <dgm:cxn modelId="{0379DEEC-99E5-4339-92AB-4922ABB36913}" type="presParOf" srcId="{767E6074-35AB-4326-BCAD-E9DDB42D1AF6}" destId="{D016B243-3A39-4723-BB7D-027D670A6223}" srcOrd="1" destOrd="0" presId="urn:microsoft.com/office/officeart/2005/8/layout/pList2"/>
    <dgm:cxn modelId="{C005181E-5C74-4645-A98D-2885922C16C2}" type="presParOf" srcId="{767E6074-35AB-4326-BCAD-E9DDB42D1AF6}" destId="{BA097C73-AE1A-47C6-95DE-DBE7E2E8D6B7}" srcOrd="2" destOrd="0" presId="urn:microsoft.com/office/officeart/2005/8/layout/pList2"/>
    <dgm:cxn modelId="{68BDD132-C35C-4904-A42F-39BD420E7CB0}" type="presParOf" srcId="{DFFA7FA7-25E7-4F15-B78F-C7DA5A04FF1B}" destId="{E2172B58-A594-4A0C-8C66-990AE0900721}" srcOrd="1" destOrd="0" presId="urn:microsoft.com/office/officeart/2005/8/layout/pList2"/>
    <dgm:cxn modelId="{0B68505F-41DE-4305-AE90-B099BE72AD4E}" type="presParOf" srcId="{DFFA7FA7-25E7-4F15-B78F-C7DA5A04FF1B}" destId="{6819C68F-8FA1-4B72-8962-CF7D6AFCC700}" srcOrd="2" destOrd="0" presId="urn:microsoft.com/office/officeart/2005/8/layout/pList2"/>
    <dgm:cxn modelId="{022A05FC-712B-432D-9793-8825365DFB0D}" type="presParOf" srcId="{6819C68F-8FA1-4B72-8962-CF7D6AFCC700}" destId="{4CD505E3-56EC-4C1A-AB48-50009F679496}" srcOrd="0" destOrd="0" presId="urn:microsoft.com/office/officeart/2005/8/layout/pList2"/>
    <dgm:cxn modelId="{E82EFF37-0C53-4DD5-9525-A6092902FD60}" type="presParOf" srcId="{6819C68F-8FA1-4B72-8962-CF7D6AFCC700}" destId="{B96166BB-CEBA-401A-81CC-1BE04291FB42}" srcOrd="1" destOrd="0" presId="urn:microsoft.com/office/officeart/2005/8/layout/pList2"/>
    <dgm:cxn modelId="{7F4F74D2-CFDE-4FD9-AA83-F12CFF65B189}" type="presParOf" srcId="{6819C68F-8FA1-4B72-8962-CF7D6AFCC700}" destId="{25FAB9E0-A59F-470D-B476-5283B3A0755B}" srcOrd="2" destOrd="0" presId="urn:microsoft.com/office/officeart/2005/8/layout/pList2"/>
    <dgm:cxn modelId="{1709CDD9-4FF8-42A6-8816-C0A657DAE96F}" type="presParOf" srcId="{DFFA7FA7-25E7-4F15-B78F-C7DA5A04FF1B}" destId="{7CCD3D4E-32DE-4455-92BB-2AD7A00EA75B}" srcOrd="3" destOrd="0" presId="urn:microsoft.com/office/officeart/2005/8/layout/pList2"/>
    <dgm:cxn modelId="{D28561B3-C883-4C7E-8619-EA268D70071F}" type="presParOf" srcId="{DFFA7FA7-25E7-4F15-B78F-C7DA5A04FF1B}" destId="{088C3FBC-42C0-43B2-886C-46D76B6140B0}" srcOrd="4" destOrd="0" presId="urn:microsoft.com/office/officeart/2005/8/layout/pList2"/>
    <dgm:cxn modelId="{4936872D-9533-47DB-9DF4-B109287BEB95}" type="presParOf" srcId="{088C3FBC-42C0-43B2-886C-46D76B6140B0}" destId="{0367247F-CC07-4B22-BBDC-5C132C51DA54}" srcOrd="0" destOrd="0" presId="urn:microsoft.com/office/officeart/2005/8/layout/pList2"/>
    <dgm:cxn modelId="{FC0A8661-69A9-49E5-976C-E4B414D36587}" type="presParOf" srcId="{088C3FBC-42C0-43B2-886C-46D76B6140B0}" destId="{8EA02AB4-30DC-47A4-997D-F2971830B23E}" srcOrd="1" destOrd="0" presId="urn:microsoft.com/office/officeart/2005/8/layout/pList2"/>
    <dgm:cxn modelId="{502AF135-F1A8-4BE9-B02E-0A13ABFB9220}" type="presParOf" srcId="{088C3FBC-42C0-43B2-886C-46D76B6140B0}" destId="{407399C8-EFF3-43B6-A8D7-6AE815D01871}" srcOrd="2" destOrd="0" presId="urn:microsoft.com/office/officeart/2005/8/layout/pList2"/>
    <dgm:cxn modelId="{71752249-0885-4ADC-ABAA-D4CED54BD1A6}" type="presParOf" srcId="{DFFA7FA7-25E7-4F15-B78F-C7DA5A04FF1B}" destId="{0FAFD986-2D55-47B4-A6AE-44FEC522B865}" srcOrd="5" destOrd="0" presId="urn:microsoft.com/office/officeart/2005/8/layout/pList2"/>
    <dgm:cxn modelId="{FE7B8815-1F5F-4B39-97D4-7F0552EA7730}" type="presParOf" srcId="{DFFA7FA7-25E7-4F15-B78F-C7DA5A04FF1B}" destId="{45D51B4F-DE8C-4B04-A3C9-B28E591052AD}" srcOrd="6" destOrd="0" presId="urn:microsoft.com/office/officeart/2005/8/layout/pList2"/>
    <dgm:cxn modelId="{FE9660DD-C415-4603-BFB9-882A3B676F08}" type="presParOf" srcId="{45D51B4F-DE8C-4B04-A3C9-B28E591052AD}" destId="{C6757949-98AA-47AA-98FB-98F03D0C389A}" srcOrd="0" destOrd="0" presId="urn:microsoft.com/office/officeart/2005/8/layout/pList2"/>
    <dgm:cxn modelId="{A6FCBC22-D54A-4255-84AE-0266033BFC8E}" type="presParOf" srcId="{45D51B4F-DE8C-4B04-A3C9-B28E591052AD}" destId="{CEE95FBE-4917-4CCF-9666-83B320AE19AB}" srcOrd="1" destOrd="0" presId="urn:microsoft.com/office/officeart/2005/8/layout/pList2"/>
    <dgm:cxn modelId="{8CA62EDF-8D64-4DC6-8A69-918979AF07DC}" type="presParOf" srcId="{45D51B4F-DE8C-4B04-A3C9-B28E591052AD}" destId="{D4944DF3-0B8C-4433-9B7A-4EAD2D723EE4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86734D-078A-4AB6-86C8-7CBBD12E40D2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BD7074B9-9FAB-4073-8E16-CF763876CA4E}">
      <dgm:prSet/>
      <dgm:spPr/>
      <dgm:t>
        <a:bodyPr/>
        <a:lstStyle/>
        <a:p>
          <a:r>
            <a:rPr lang="en-US"/>
            <a:t>Exchange Server</a:t>
          </a:r>
        </a:p>
      </dgm:t>
    </dgm:pt>
    <dgm:pt modelId="{0698C1DC-23A8-424E-8A6A-8B3BDF6277CA}" type="parTrans" cxnId="{E22A35D7-5405-4114-9AC9-544B88FA93AD}">
      <dgm:prSet/>
      <dgm:spPr/>
      <dgm:t>
        <a:bodyPr/>
        <a:lstStyle/>
        <a:p>
          <a:endParaRPr lang="en-US"/>
        </a:p>
      </dgm:t>
    </dgm:pt>
    <dgm:pt modelId="{A302642E-A843-4B5F-8BE8-AD5833350BC4}" type="sibTrans" cxnId="{E22A35D7-5405-4114-9AC9-544B88FA93AD}">
      <dgm:prSet/>
      <dgm:spPr/>
      <dgm:t>
        <a:bodyPr/>
        <a:lstStyle/>
        <a:p>
          <a:endParaRPr lang="en-US"/>
        </a:p>
      </dgm:t>
    </dgm:pt>
    <dgm:pt modelId="{309B6DDF-8424-4DC8-96AA-61FC00792892}">
      <dgm:prSet/>
      <dgm:spPr/>
      <dgm:t>
        <a:bodyPr/>
        <a:lstStyle/>
        <a:p>
          <a:r>
            <a:rPr lang="en-US"/>
            <a:t>SharePoint Server</a:t>
          </a:r>
        </a:p>
      </dgm:t>
    </dgm:pt>
    <dgm:pt modelId="{7A53BC66-6367-498F-A712-7994C8F21D24}" type="parTrans" cxnId="{4EA8148C-2DF8-450C-AD02-9BAC110BA004}">
      <dgm:prSet/>
      <dgm:spPr/>
      <dgm:t>
        <a:bodyPr/>
        <a:lstStyle/>
        <a:p>
          <a:endParaRPr lang="en-US"/>
        </a:p>
      </dgm:t>
    </dgm:pt>
    <dgm:pt modelId="{9E0D0D25-B5F6-46EB-950E-EA722C701925}" type="sibTrans" cxnId="{4EA8148C-2DF8-450C-AD02-9BAC110BA004}">
      <dgm:prSet/>
      <dgm:spPr/>
      <dgm:t>
        <a:bodyPr/>
        <a:lstStyle/>
        <a:p>
          <a:endParaRPr lang="en-US"/>
        </a:p>
      </dgm:t>
    </dgm:pt>
    <dgm:pt modelId="{88CF01EC-60A8-46FB-9E96-6DCBE93AC3A6}">
      <dgm:prSet/>
      <dgm:spPr/>
      <dgm:t>
        <a:bodyPr/>
        <a:lstStyle/>
        <a:p>
          <a:r>
            <a:rPr lang="en-US"/>
            <a:t>Active Directory Services</a:t>
          </a:r>
        </a:p>
      </dgm:t>
    </dgm:pt>
    <dgm:pt modelId="{97AFC850-2A17-450C-BC0E-6FA3ED2B10A8}" type="parTrans" cxnId="{100E1A0E-4947-4323-B301-3E44CF1F066C}">
      <dgm:prSet/>
      <dgm:spPr/>
      <dgm:t>
        <a:bodyPr/>
        <a:lstStyle/>
        <a:p>
          <a:endParaRPr lang="en-US"/>
        </a:p>
      </dgm:t>
    </dgm:pt>
    <dgm:pt modelId="{FD8E4211-77A4-4666-A076-8A5319330952}" type="sibTrans" cxnId="{100E1A0E-4947-4323-B301-3E44CF1F066C}">
      <dgm:prSet/>
      <dgm:spPr/>
      <dgm:t>
        <a:bodyPr/>
        <a:lstStyle/>
        <a:p>
          <a:endParaRPr lang="en-US"/>
        </a:p>
      </dgm:t>
    </dgm:pt>
    <dgm:pt modelId="{3143CD9E-74DE-4FFB-9E74-ACFE66292CB7}">
      <dgm:prSet/>
      <dgm:spPr/>
      <dgm:t>
        <a:bodyPr/>
        <a:lstStyle/>
        <a:p>
          <a:r>
            <a:rPr lang="en-US"/>
            <a:t>File and Print Servers</a:t>
          </a:r>
        </a:p>
      </dgm:t>
    </dgm:pt>
    <dgm:pt modelId="{E8153636-36C9-498B-A34D-F839D04F9CDD}" type="parTrans" cxnId="{63FD38DC-6D41-4CA3-A0AB-B0275EB79F21}">
      <dgm:prSet/>
      <dgm:spPr/>
      <dgm:t>
        <a:bodyPr/>
        <a:lstStyle/>
        <a:p>
          <a:endParaRPr lang="en-US"/>
        </a:p>
      </dgm:t>
    </dgm:pt>
    <dgm:pt modelId="{90D0D01F-FF66-48B2-B8A6-C4713AD6C4D8}" type="sibTrans" cxnId="{63FD38DC-6D41-4CA3-A0AB-B0275EB79F21}">
      <dgm:prSet/>
      <dgm:spPr/>
      <dgm:t>
        <a:bodyPr/>
        <a:lstStyle/>
        <a:p>
          <a:endParaRPr lang="en-US"/>
        </a:p>
      </dgm:t>
    </dgm:pt>
    <dgm:pt modelId="{8E695918-456B-4CF4-8B99-625E7EF71CA0}">
      <dgm:prSet/>
      <dgm:spPr/>
      <dgm:t>
        <a:bodyPr/>
        <a:lstStyle/>
        <a:p>
          <a:r>
            <a:rPr lang="en-US"/>
            <a:t>SQL Database Server</a:t>
          </a:r>
        </a:p>
      </dgm:t>
    </dgm:pt>
    <dgm:pt modelId="{7FD18A38-49C3-40AE-A5E0-4AD459BAEF9C}" type="parTrans" cxnId="{4A4D90F7-4932-44D9-A00C-514A202F7DF6}">
      <dgm:prSet/>
      <dgm:spPr/>
      <dgm:t>
        <a:bodyPr/>
        <a:lstStyle/>
        <a:p>
          <a:endParaRPr lang="en-US"/>
        </a:p>
      </dgm:t>
    </dgm:pt>
    <dgm:pt modelId="{9D1A7164-44F9-4F07-B71C-647814D1F7EE}" type="sibTrans" cxnId="{4A4D90F7-4932-44D9-A00C-514A202F7DF6}">
      <dgm:prSet/>
      <dgm:spPr/>
      <dgm:t>
        <a:bodyPr/>
        <a:lstStyle/>
        <a:p>
          <a:endParaRPr lang="en-US"/>
        </a:p>
      </dgm:t>
    </dgm:pt>
    <dgm:pt modelId="{9FDC6F02-2C97-4A29-99B8-1E9792A1780B}">
      <dgm:prSet/>
      <dgm:spPr/>
      <dgm:t>
        <a:bodyPr/>
        <a:lstStyle/>
        <a:p>
          <a:r>
            <a:rPr lang="en-US"/>
            <a:t>Internet Information Server</a:t>
          </a:r>
        </a:p>
      </dgm:t>
    </dgm:pt>
    <dgm:pt modelId="{9B7C35C8-7EF5-4C03-BF40-CEAFF9527C42}" type="parTrans" cxnId="{2531B0F8-0392-47F8-93F9-42D1720059E6}">
      <dgm:prSet/>
      <dgm:spPr/>
      <dgm:t>
        <a:bodyPr/>
        <a:lstStyle/>
        <a:p>
          <a:endParaRPr lang="en-US"/>
        </a:p>
      </dgm:t>
    </dgm:pt>
    <dgm:pt modelId="{069456E4-0D10-4422-900A-CA3FC014D9B5}" type="sibTrans" cxnId="{2531B0F8-0392-47F8-93F9-42D1720059E6}">
      <dgm:prSet/>
      <dgm:spPr/>
      <dgm:t>
        <a:bodyPr/>
        <a:lstStyle/>
        <a:p>
          <a:endParaRPr lang="en-US"/>
        </a:p>
      </dgm:t>
    </dgm:pt>
    <dgm:pt modelId="{5DD2DEC4-9053-467D-8EBB-20136390C5F1}">
      <dgm:prSet/>
      <dgm:spPr/>
      <dgm:t>
        <a:bodyPr/>
        <a:lstStyle/>
        <a:p>
          <a:r>
            <a:rPr lang="en-US"/>
            <a:t>System Center Configuration Manager</a:t>
          </a:r>
        </a:p>
      </dgm:t>
    </dgm:pt>
    <dgm:pt modelId="{DDD0BC87-DD22-4618-B898-EBEDE30DE392}" type="parTrans" cxnId="{D1F16D30-180F-4FB7-8458-F1991432ECEA}">
      <dgm:prSet/>
      <dgm:spPr/>
      <dgm:t>
        <a:bodyPr/>
        <a:lstStyle/>
        <a:p>
          <a:endParaRPr lang="en-US"/>
        </a:p>
      </dgm:t>
    </dgm:pt>
    <dgm:pt modelId="{C269E451-8F79-4E1A-9D49-0FE27448C4F5}" type="sibTrans" cxnId="{D1F16D30-180F-4FB7-8458-F1991432ECEA}">
      <dgm:prSet/>
      <dgm:spPr/>
      <dgm:t>
        <a:bodyPr/>
        <a:lstStyle/>
        <a:p>
          <a:endParaRPr lang="en-US"/>
        </a:p>
      </dgm:t>
    </dgm:pt>
    <dgm:pt modelId="{9166D954-5910-428F-9E5C-87DB6EAC473B}" type="pres">
      <dgm:prSet presAssocID="{3986734D-078A-4AB6-86C8-7CBBD12E40D2}" presName="diagram" presStyleCnt="0">
        <dgm:presLayoutVars>
          <dgm:dir/>
          <dgm:resizeHandles val="exact"/>
        </dgm:presLayoutVars>
      </dgm:prSet>
      <dgm:spPr/>
    </dgm:pt>
    <dgm:pt modelId="{DEA45940-8367-42E1-84DF-B52C610A9585}" type="pres">
      <dgm:prSet presAssocID="{BD7074B9-9FAB-4073-8E16-CF763876CA4E}" presName="node" presStyleLbl="node1" presStyleIdx="0" presStyleCnt="7">
        <dgm:presLayoutVars>
          <dgm:bulletEnabled val="1"/>
        </dgm:presLayoutVars>
      </dgm:prSet>
      <dgm:spPr/>
    </dgm:pt>
    <dgm:pt modelId="{E1F14D5E-072E-45F5-B7C6-2220CB3C29C0}" type="pres">
      <dgm:prSet presAssocID="{A302642E-A843-4B5F-8BE8-AD5833350BC4}" presName="sibTrans" presStyleCnt="0"/>
      <dgm:spPr/>
    </dgm:pt>
    <dgm:pt modelId="{6856CDFA-3C4D-4BFE-BFFB-EE5BDBBD4A3F}" type="pres">
      <dgm:prSet presAssocID="{309B6DDF-8424-4DC8-96AA-61FC00792892}" presName="node" presStyleLbl="node1" presStyleIdx="1" presStyleCnt="7">
        <dgm:presLayoutVars>
          <dgm:bulletEnabled val="1"/>
        </dgm:presLayoutVars>
      </dgm:prSet>
      <dgm:spPr/>
    </dgm:pt>
    <dgm:pt modelId="{A481B743-B1B0-41A0-9FCF-2BEA5702EDE0}" type="pres">
      <dgm:prSet presAssocID="{9E0D0D25-B5F6-46EB-950E-EA722C701925}" presName="sibTrans" presStyleCnt="0"/>
      <dgm:spPr/>
    </dgm:pt>
    <dgm:pt modelId="{E6653AB6-F2E7-47B0-818E-B77F336C56E6}" type="pres">
      <dgm:prSet presAssocID="{88CF01EC-60A8-46FB-9E96-6DCBE93AC3A6}" presName="node" presStyleLbl="node1" presStyleIdx="2" presStyleCnt="7">
        <dgm:presLayoutVars>
          <dgm:bulletEnabled val="1"/>
        </dgm:presLayoutVars>
      </dgm:prSet>
      <dgm:spPr/>
    </dgm:pt>
    <dgm:pt modelId="{A8870C47-5F08-4EA1-BB72-02EC3573942E}" type="pres">
      <dgm:prSet presAssocID="{FD8E4211-77A4-4666-A076-8A5319330952}" presName="sibTrans" presStyleCnt="0"/>
      <dgm:spPr/>
    </dgm:pt>
    <dgm:pt modelId="{9A13DA11-1838-4D62-93C8-C2917A33C86D}" type="pres">
      <dgm:prSet presAssocID="{3143CD9E-74DE-4FFB-9E74-ACFE66292CB7}" presName="node" presStyleLbl="node1" presStyleIdx="3" presStyleCnt="7">
        <dgm:presLayoutVars>
          <dgm:bulletEnabled val="1"/>
        </dgm:presLayoutVars>
      </dgm:prSet>
      <dgm:spPr/>
    </dgm:pt>
    <dgm:pt modelId="{191ADAEE-4B43-44DC-B1CE-B7C860437B05}" type="pres">
      <dgm:prSet presAssocID="{90D0D01F-FF66-48B2-B8A6-C4713AD6C4D8}" presName="sibTrans" presStyleCnt="0"/>
      <dgm:spPr/>
    </dgm:pt>
    <dgm:pt modelId="{C9316A40-38BC-45F0-8284-5B58DBD5262B}" type="pres">
      <dgm:prSet presAssocID="{8E695918-456B-4CF4-8B99-625E7EF71CA0}" presName="node" presStyleLbl="node1" presStyleIdx="4" presStyleCnt="7">
        <dgm:presLayoutVars>
          <dgm:bulletEnabled val="1"/>
        </dgm:presLayoutVars>
      </dgm:prSet>
      <dgm:spPr/>
    </dgm:pt>
    <dgm:pt modelId="{84C6A929-A746-4662-85C2-89ED52EFF24F}" type="pres">
      <dgm:prSet presAssocID="{9D1A7164-44F9-4F07-B71C-647814D1F7EE}" presName="sibTrans" presStyleCnt="0"/>
      <dgm:spPr/>
    </dgm:pt>
    <dgm:pt modelId="{97051D8A-AD7E-4C11-9CC7-A9A8EABB7725}" type="pres">
      <dgm:prSet presAssocID="{9FDC6F02-2C97-4A29-99B8-1E9792A1780B}" presName="node" presStyleLbl="node1" presStyleIdx="5" presStyleCnt="7">
        <dgm:presLayoutVars>
          <dgm:bulletEnabled val="1"/>
        </dgm:presLayoutVars>
      </dgm:prSet>
      <dgm:spPr/>
    </dgm:pt>
    <dgm:pt modelId="{BAD7E834-C568-4CAE-B4EE-05674E9C596C}" type="pres">
      <dgm:prSet presAssocID="{069456E4-0D10-4422-900A-CA3FC014D9B5}" presName="sibTrans" presStyleCnt="0"/>
      <dgm:spPr/>
    </dgm:pt>
    <dgm:pt modelId="{74CB6B81-7701-4A81-9E9D-10A4D9F0F407}" type="pres">
      <dgm:prSet presAssocID="{5DD2DEC4-9053-467D-8EBB-20136390C5F1}" presName="node" presStyleLbl="node1" presStyleIdx="6" presStyleCnt="7">
        <dgm:presLayoutVars>
          <dgm:bulletEnabled val="1"/>
        </dgm:presLayoutVars>
      </dgm:prSet>
      <dgm:spPr/>
    </dgm:pt>
  </dgm:ptLst>
  <dgm:cxnLst>
    <dgm:cxn modelId="{DBA2B804-1A10-46F5-AAE5-F845EDDF64FC}" type="presOf" srcId="{3143CD9E-74DE-4FFB-9E74-ACFE66292CB7}" destId="{9A13DA11-1838-4D62-93C8-C2917A33C86D}" srcOrd="0" destOrd="0" presId="urn:microsoft.com/office/officeart/2005/8/layout/default"/>
    <dgm:cxn modelId="{D80EE90B-A72C-40FD-B3A7-78E2DBC7E5B9}" type="presOf" srcId="{BD7074B9-9FAB-4073-8E16-CF763876CA4E}" destId="{DEA45940-8367-42E1-84DF-B52C610A9585}" srcOrd="0" destOrd="0" presId="urn:microsoft.com/office/officeart/2005/8/layout/default"/>
    <dgm:cxn modelId="{100E1A0E-4947-4323-B301-3E44CF1F066C}" srcId="{3986734D-078A-4AB6-86C8-7CBBD12E40D2}" destId="{88CF01EC-60A8-46FB-9E96-6DCBE93AC3A6}" srcOrd="2" destOrd="0" parTransId="{97AFC850-2A17-450C-BC0E-6FA3ED2B10A8}" sibTransId="{FD8E4211-77A4-4666-A076-8A5319330952}"/>
    <dgm:cxn modelId="{DE929A26-78BC-4CE5-80D0-E2C316A87E6E}" type="presOf" srcId="{5DD2DEC4-9053-467D-8EBB-20136390C5F1}" destId="{74CB6B81-7701-4A81-9E9D-10A4D9F0F407}" srcOrd="0" destOrd="0" presId="urn:microsoft.com/office/officeart/2005/8/layout/default"/>
    <dgm:cxn modelId="{D1F16D30-180F-4FB7-8458-F1991432ECEA}" srcId="{3986734D-078A-4AB6-86C8-7CBBD12E40D2}" destId="{5DD2DEC4-9053-467D-8EBB-20136390C5F1}" srcOrd="6" destOrd="0" parTransId="{DDD0BC87-DD22-4618-B898-EBEDE30DE392}" sibTransId="{C269E451-8F79-4E1A-9D49-0FE27448C4F5}"/>
    <dgm:cxn modelId="{07939261-883D-4F65-8A56-B245004E930D}" type="presOf" srcId="{88CF01EC-60A8-46FB-9E96-6DCBE93AC3A6}" destId="{E6653AB6-F2E7-47B0-818E-B77F336C56E6}" srcOrd="0" destOrd="0" presId="urn:microsoft.com/office/officeart/2005/8/layout/default"/>
    <dgm:cxn modelId="{80712E66-DDDD-4782-8D69-1978478FEA89}" type="presOf" srcId="{309B6DDF-8424-4DC8-96AA-61FC00792892}" destId="{6856CDFA-3C4D-4BFE-BFFB-EE5BDBBD4A3F}" srcOrd="0" destOrd="0" presId="urn:microsoft.com/office/officeart/2005/8/layout/default"/>
    <dgm:cxn modelId="{706C2A79-BFDE-4192-A539-F2E314F02E5C}" type="presOf" srcId="{8E695918-456B-4CF4-8B99-625E7EF71CA0}" destId="{C9316A40-38BC-45F0-8284-5B58DBD5262B}" srcOrd="0" destOrd="0" presId="urn:microsoft.com/office/officeart/2005/8/layout/default"/>
    <dgm:cxn modelId="{4EA8148C-2DF8-450C-AD02-9BAC110BA004}" srcId="{3986734D-078A-4AB6-86C8-7CBBD12E40D2}" destId="{309B6DDF-8424-4DC8-96AA-61FC00792892}" srcOrd="1" destOrd="0" parTransId="{7A53BC66-6367-498F-A712-7994C8F21D24}" sibTransId="{9E0D0D25-B5F6-46EB-950E-EA722C701925}"/>
    <dgm:cxn modelId="{CBFA448C-91A7-4098-A5FC-F258D2799E95}" type="presOf" srcId="{3986734D-078A-4AB6-86C8-7CBBD12E40D2}" destId="{9166D954-5910-428F-9E5C-87DB6EAC473B}" srcOrd="0" destOrd="0" presId="urn:microsoft.com/office/officeart/2005/8/layout/default"/>
    <dgm:cxn modelId="{E22A35D7-5405-4114-9AC9-544B88FA93AD}" srcId="{3986734D-078A-4AB6-86C8-7CBBD12E40D2}" destId="{BD7074B9-9FAB-4073-8E16-CF763876CA4E}" srcOrd="0" destOrd="0" parTransId="{0698C1DC-23A8-424E-8A6A-8B3BDF6277CA}" sibTransId="{A302642E-A843-4B5F-8BE8-AD5833350BC4}"/>
    <dgm:cxn modelId="{63FD38DC-6D41-4CA3-A0AB-B0275EB79F21}" srcId="{3986734D-078A-4AB6-86C8-7CBBD12E40D2}" destId="{3143CD9E-74DE-4FFB-9E74-ACFE66292CB7}" srcOrd="3" destOrd="0" parTransId="{E8153636-36C9-498B-A34D-F839D04F9CDD}" sibTransId="{90D0D01F-FF66-48B2-B8A6-C4713AD6C4D8}"/>
    <dgm:cxn modelId="{58A7ADDF-6577-4041-9280-3AD478CD1979}" type="presOf" srcId="{9FDC6F02-2C97-4A29-99B8-1E9792A1780B}" destId="{97051D8A-AD7E-4C11-9CC7-A9A8EABB7725}" srcOrd="0" destOrd="0" presId="urn:microsoft.com/office/officeart/2005/8/layout/default"/>
    <dgm:cxn modelId="{4A4D90F7-4932-44D9-A00C-514A202F7DF6}" srcId="{3986734D-078A-4AB6-86C8-7CBBD12E40D2}" destId="{8E695918-456B-4CF4-8B99-625E7EF71CA0}" srcOrd="4" destOrd="0" parTransId="{7FD18A38-49C3-40AE-A5E0-4AD459BAEF9C}" sibTransId="{9D1A7164-44F9-4F07-B71C-647814D1F7EE}"/>
    <dgm:cxn modelId="{2531B0F8-0392-47F8-93F9-42D1720059E6}" srcId="{3986734D-078A-4AB6-86C8-7CBBD12E40D2}" destId="{9FDC6F02-2C97-4A29-99B8-1E9792A1780B}" srcOrd="5" destOrd="0" parTransId="{9B7C35C8-7EF5-4C03-BF40-CEAFF9527C42}" sibTransId="{069456E4-0D10-4422-900A-CA3FC014D9B5}"/>
    <dgm:cxn modelId="{E43576E3-C839-4D53-AEBD-A79B0CF02FC5}" type="presParOf" srcId="{9166D954-5910-428F-9E5C-87DB6EAC473B}" destId="{DEA45940-8367-42E1-84DF-B52C610A9585}" srcOrd="0" destOrd="0" presId="urn:microsoft.com/office/officeart/2005/8/layout/default"/>
    <dgm:cxn modelId="{932A8AF3-E57C-430A-AA0D-04933A02D1D4}" type="presParOf" srcId="{9166D954-5910-428F-9E5C-87DB6EAC473B}" destId="{E1F14D5E-072E-45F5-B7C6-2220CB3C29C0}" srcOrd="1" destOrd="0" presId="urn:microsoft.com/office/officeart/2005/8/layout/default"/>
    <dgm:cxn modelId="{06E1A8B9-8A30-438C-B648-D58F98437B45}" type="presParOf" srcId="{9166D954-5910-428F-9E5C-87DB6EAC473B}" destId="{6856CDFA-3C4D-4BFE-BFFB-EE5BDBBD4A3F}" srcOrd="2" destOrd="0" presId="urn:microsoft.com/office/officeart/2005/8/layout/default"/>
    <dgm:cxn modelId="{9A1A60D5-F7BF-4954-9A61-D24FF5D11750}" type="presParOf" srcId="{9166D954-5910-428F-9E5C-87DB6EAC473B}" destId="{A481B743-B1B0-41A0-9FCF-2BEA5702EDE0}" srcOrd="3" destOrd="0" presId="urn:microsoft.com/office/officeart/2005/8/layout/default"/>
    <dgm:cxn modelId="{A428EA91-E460-4598-B226-A84D03E67A50}" type="presParOf" srcId="{9166D954-5910-428F-9E5C-87DB6EAC473B}" destId="{E6653AB6-F2E7-47B0-818E-B77F336C56E6}" srcOrd="4" destOrd="0" presId="urn:microsoft.com/office/officeart/2005/8/layout/default"/>
    <dgm:cxn modelId="{568FF457-4CEC-4919-8D93-72B8B783F1F4}" type="presParOf" srcId="{9166D954-5910-428F-9E5C-87DB6EAC473B}" destId="{A8870C47-5F08-4EA1-BB72-02EC3573942E}" srcOrd="5" destOrd="0" presId="urn:microsoft.com/office/officeart/2005/8/layout/default"/>
    <dgm:cxn modelId="{8BE6CF78-13E8-4C0A-ABB0-3C0A638C9C08}" type="presParOf" srcId="{9166D954-5910-428F-9E5C-87DB6EAC473B}" destId="{9A13DA11-1838-4D62-93C8-C2917A33C86D}" srcOrd="6" destOrd="0" presId="urn:microsoft.com/office/officeart/2005/8/layout/default"/>
    <dgm:cxn modelId="{04C598F4-5424-41F7-8743-3D302C884268}" type="presParOf" srcId="{9166D954-5910-428F-9E5C-87DB6EAC473B}" destId="{191ADAEE-4B43-44DC-B1CE-B7C860437B05}" srcOrd="7" destOrd="0" presId="urn:microsoft.com/office/officeart/2005/8/layout/default"/>
    <dgm:cxn modelId="{F895439F-22DA-4C85-B8A5-35C8F4C5C9B1}" type="presParOf" srcId="{9166D954-5910-428F-9E5C-87DB6EAC473B}" destId="{C9316A40-38BC-45F0-8284-5B58DBD5262B}" srcOrd="8" destOrd="0" presId="urn:microsoft.com/office/officeart/2005/8/layout/default"/>
    <dgm:cxn modelId="{0352D531-2263-4341-8E46-F50F0270EE3D}" type="presParOf" srcId="{9166D954-5910-428F-9E5C-87DB6EAC473B}" destId="{84C6A929-A746-4662-85C2-89ED52EFF24F}" srcOrd="9" destOrd="0" presId="urn:microsoft.com/office/officeart/2005/8/layout/default"/>
    <dgm:cxn modelId="{1301B13F-33D5-45D5-858F-647E9B62AF88}" type="presParOf" srcId="{9166D954-5910-428F-9E5C-87DB6EAC473B}" destId="{97051D8A-AD7E-4C11-9CC7-A9A8EABB7725}" srcOrd="10" destOrd="0" presId="urn:microsoft.com/office/officeart/2005/8/layout/default"/>
    <dgm:cxn modelId="{09B5AA5D-764F-457F-8F1A-6001E2D47E40}" type="presParOf" srcId="{9166D954-5910-428F-9E5C-87DB6EAC473B}" destId="{BAD7E834-C568-4CAE-B4EE-05674E9C596C}" srcOrd="11" destOrd="0" presId="urn:microsoft.com/office/officeart/2005/8/layout/default"/>
    <dgm:cxn modelId="{B87C151E-40F7-4A10-84AB-5F10358B3C47}" type="presParOf" srcId="{9166D954-5910-428F-9E5C-87DB6EAC473B}" destId="{74CB6B81-7701-4A81-9E9D-10A4D9F0F407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E8EA17-A65F-4F1A-B822-F3634F821B2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5BDD8D43-2E8C-4A13-A1CB-C359B126808D}">
      <dgm:prSet/>
      <dgm:spPr/>
      <dgm:t>
        <a:bodyPr/>
        <a:lstStyle/>
        <a:p>
          <a:r>
            <a:rPr lang="en-US"/>
            <a:t>Licensing Overview</a:t>
          </a:r>
        </a:p>
      </dgm:t>
    </dgm:pt>
    <dgm:pt modelId="{B2BF1810-BD24-470C-80A3-337F876A7DFC}" type="parTrans" cxnId="{148B3277-6388-4746-ADCC-9499DDA2D427}">
      <dgm:prSet/>
      <dgm:spPr/>
      <dgm:t>
        <a:bodyPr/>
        <a:lstStyle/>
        <a:p>
          <a:endParaRPr lang="en-US"/>
        </a:p>
      </dgm:t>
    </dgm:pt>
    <dgm:pt modelId="{7085D67B-865A-413C-9F09-ABC565C54DED}" type="sibTrans" cxnId="{148B3277-6388-4746-ADCC-9499DDA2D427}">
      <dgm:prSet/>
      <dgm:spPr/>
      <dgm:t>
        <a:bodyPr/>
        <a:lstStyle/>
        <a:p>
          <a:endParaRPr lang="en-US"/>
        </a:p>
      </dgm:t>
    </dgm:pt>
    <dgm:pt modelId="{D86A8720-864A-43F4-A89B-7D81B28FCA7C}">
      <dgm:prSet/>
      <dgm:spPr/>
      <dgm:t>
        <a:bodyPr/>
        <a:lstStyle/>
        <a:p>
          <a:r>
            <a:rPr lang="en-US"/>
            <a:t>Licensing Type</a:t>
          </a:r>
        </a:p>
      </dgm:t>
    </dgm:pt>
    <dgm:pt modelId="{DDAF3AE4-6345-41CB-B52D-1909BF480090}" type="parTrans" cxnId="{5964E17F-FDB2-4429-B87F-6A77DE3B79B1}">
      <dgm:prSet/>
      <dgm:spPr/>
      <dgm:t>
        <a:bodyPr/>
        <a:lstStyle/>
        <a:p>
          <a:endParaRPr lang="en-US"/>
        </a:p>
      </dgm:t>
    </dgm:pt>
    <dgm:pt modelId="{DBC41DC0-DC15-46EB-9F03-713F0C038800}" type="sibTrans" cxnId="{5964E17F-FDB2-4429-B87F-6A77DE3B79B1}">
      <dgm:prSet/>
      <dgm:spPr/>
      <dgm:t>
        <a:bodyPr/>
        <a:lstStyle/>
        <a:p>
          <a:endParaRPr lang="en-US"/>
        </a:p>
      </dgm:t>
    </dgm:pt>
    <dgm:pt modelId="{082F5DB8-9E1C-42A2-BBC1-8A80BF1C021F}" type="pres">
      <dgm:prSet presAssocID="{F1E8EA17-A65F-4F1A-B822-F3634F821B2D}" presName="root" presStyleCnt="0">
        <dgm:presLayoutVars>
          <dgm:dir/>
          <dgm:resizeHandles val="exact"/>
        </dgm:presLayoutVars>
      </dgm:prSet>
      <dgm:spPr/>
    </dgm:pt>
    <dgm:pt modelId="{49582C2A-74D5-40EC-BDED-48C57554E6C1}" type="pres">
      <dgm:prSet presAssocID="{5BDD8D43-2E8C-4A13-A1CB-C359B126808D}" presName="compNode" presStyleCnt="0"/>
      <dgm:spPr/>
    </dgm:pt>
    <dgm:pt modelId="{17822AA3-E6F3-40A9-859A-C1817A92A8B8}" type="pres">
      <dgm:prSet presAssocID="{5BDD8D43-2E8C-4A13-A1CB-C359B126808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605B84C-6FD7-48C5-9FDE-D8E511B0C9F1}" type="pres">
      <dgm:prSet presAssocID="{5BDD8D43-2E8C-4A13-A1CB-C359B126808D}" presName="spaceRect" presStyleCnt="0"/>
      <dgm:spPr/>
    </dgm:pt>
    <dgm:pt modelId="{F31AFD0F-E8B3-4C65-BB04-EFA99783F357}" type="pres">
      <dgm:prSet presAssocID="{5BDD8D43-2E8C-4A13-A1CB-C359B126808D}" presName="textRect" presStyleLbl="revTx" presStyleIdx="0" presStyleCnt="2">
        <dgm:presLayoutVars>
          <dgm:chMax val="1"/>
          <dgm:chPref val="1"/>
        </dgm:presLayoutVars>
      </dgm:prSet>
      <dgm:spPr/>
    </dgm:pt>
    <dgm:pt modelId="{9B67305A-28D5-42CA-93EF-698447B5A77B}" type="pres">
      <dgm:prSet presAssocID="{7085D67B-865A-413C-9F09-ABC565C54DED}" presName="sibTrans" presStyleCnt="0"/>
      <dgm:spPr/>
    </dgm:pt>
    <dgm:pt modelId="{37B6C447-2A4C-414D-AD44-EFFA9A93E24D}" type="pres">
      <dgm:prSet presAssocID="{D86A8720-864A-43F4-A89B-7D81B28FCA7C}" presName="compNode" presStyleCnt="0"/>
      <dgm:spPr/>
    </dgm:pt>
    <dgm:pt modelId="{34BC495B-1C4A-430B-8C05-9BE05397475F}" type="pres">
      <dgm:prSet presAssocID="{D86A8720-864A-43F4-A89B-7D81B28FCA7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943FE2B-8D6A-4963-B80D-3E9C46E7C67B}" type="pres">
      <dgm:prSet presAssocID="{D86A8720-864A-43F4-A89B-7D81B28FCA7C}" presName="spaceRect" presStyleCnt="0"/>
      <dgm:spPr/>
    </dgm:pt>
    <dgm:pt modelId="{190A9E03-21D5-4FCF-BFAD-7E1A5FB96452}" type="pres">
      <dgm:prSet presAssocID="{D86A8720-864A-43F4-A89B-7D81B28FCA7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70F980E-A66B-4C62-BF25-3FF92A324DF8}" type="presOf" srcId="{5BDD8D43-2E8C-4A13-A1CB-C359B126808D}" destId="{F31AFD0F-E8B3-4C65-BB04-EFA99783F357}" srcOrd="0" destOrd="0" presId="urn:microsoft.com/office/officeart/2018/2/layout/IconLabelList"/>
    <dgm:cxn modelId="{ABEED472-810E-4D5E-ACC2-4349A0DF292E}" type="presOf" srcId="{F1E8EA17-A65F-4F1A-B822-F3634F821B2D}" destId="{082F5DB8-9E1C-42A2-BBC1-8A80BF1C021F}" srcOrd="0" destOrd="0" presId="urn:microsoft.com/office/officeart/2018/2/layout/IconLabelList"/>
    <dgm:cxn modelId="{148B3277-6388-4746-ADCC-9499DDA2D427}" srcId="{F1E8EA17-A65F-4F1A-B822-F3634F821B2D}" destId="{5BDD8D43-2E8C-4A13-A1CB-C359B126808D}" srcOrd="0" destOrd="0" parTransId="{B2BF1810-BD24-470C-80A3-337F876A7DFC}" sibTransId="{7085D67B-865A-413C-9F09-ABC565C54DED}"/>
    <dgm:cxn modelId="{5964E17F-FDB2-4429-B87F-6A77DE3B79B1}" srcId="{F1E8EA17-A65F-4F1A-B822-F3634F821B2D}" destId="{D86A8720-864A-43F4-A89B-7D81B28FCA7C}" srcOrd="1" destOrd="0" parTransId="{DDAF3AE4-6345-41CB-B52D-1909BF480090}" sibTransId="{DBC41DC0-DC15-46EB-9F03-713F0C038800}"/>
    <dgm:cxn modelId="{6E8D79AE-0CED-45D0-AF9C-EDBA23F33301}" type="presOf" srcId="{D86A8720-864A-43F4-A89B-7D81B28FCA7C}" destId="{190A9E03-21D5-4FCF-BFAD-7E1A5FB96452}" srcOrd="0" destOrd="0" presId="urn:microsoft.com/office/officeart/2018/2/layout/IconLabelList"/>
    <dgm:cxn modelId="{C7B2F45D-07E4-4550-8748-315E96643F09}" type="presParOf" srcId="{082F5DB8-9E1C-42A2-BBC1-8A80BF1C021F}" destId="{49582C2A-74D5-40EC-BDED-48C57554E6C1}" srcOrd="0" destOrd="0" presId="urn:microsoft.com/office/officeart/2018/2/layout/IconLabelList"/>
    <dgm:cxn modelId="{EBCDC86F-8C1F-430B-B5D6-FB9C904892C3}" type="presParOf" srcId="{49582C2A-74D5-40EC-BDED-48C57554E6C1}" destId="{17822AA3-E6F3-40A9-859A-C1817A92A8B8}" srcOrd="0" destOrd="0" presId="urn:microsoft.com/office/officeart/2018/2/layout/IconLabelList"/>
    <dgm:cxn modelId="{8B0B41BA-109C-4CC7-B7CD-88DF7E4CFD40}" type="presParOf" srcId="{49582C2A-74D5-40EC-BDED-48C57554E6C1}" destId="{9605B84C-6FD7-48C5-9FDE-D8E511B0C9F1}" srcOrd="1" destOrd="0" presId="urn:microsoft.com/office/officeart/2018/2/layout/IconLabelList"/>
    <dgm:cxn modelId="{B48D1CA1-4108-411E-9C76-C0271C804CB9}" type="presParOf" srcId="{49582C2A-74D5-40EC-BDED-48C57554E6C1}" destId="{F31AFD0F-E8B3-4C65-BB04-EFA99783F357}" srcOrd="2" destOrd="0" presId="urn:microsoft.com/office/officeart/2018/2/layout/IconLabelList"/>
    <dgm:cxn modelId="{7D370408-40E4-4DE5-8D25-ABE1D0E056E7}" type="presParOf" srcId="{082F5DB8-9E1C-42A2-BBC1-8A80BF1C021F}" destId="{9B67305A-28D5-42CA-93EF-698447B5A77B}" srcOrd="1" destOrd="0" presId="urn:microsoft.com/office/officeart/2018/2/layout/IconLabelList"/>
    <dgm:cxn modelId="{F96CF58C-07CD-467F-B141-950BF8D7442F}" type="presParOf" srcId="{082F5DB8-9E1C-42A2-BBC1-8A80BF1C021F}" destId="{37B6C447-2A4C-414D-AD44-EFFA9A93E24D}" srcOrd="2" destOrd="0" presId="urn:microsoft.com/office/officeart/2018/2/layout/IconLabelList"/>
    <dgm:cxn modelId="{ED3D9CD3-0245-49FA-AC88-3D700B2DF424}" type="presParOf" srcId="{37B6C447-2A4C-414D-AD44-EFFA9A93E24D}" destId="{34BC495B-1C4A-430B-8C05-9BE05397475F}" srcOrd="0" destOrd="0" presId="urn:microsoft.com/office/officeart/2018/2/layout/IconLabelList"/>
    <dgm:cxn modelId="{0B2C2AD4-33EE-4D3B-BA92-CBFEF43DE142}" type="presParOf" srcId="{37B6C447-2A4C-414D-AD44-EFFA9A93E24D}" destId="{4943FE2B-8D6A-4963-B80D-3E9C46E7C67B}" srcOrd="1" destOrd="0" presId="urn:microsoft.com/office/officeart/2018/2/layout/IconLabelList"/>
    <dgm:cxn modelId="{EC1FC78A-DD87-4624-9C30-C9D0036F2A1A}" type="presParOf" srcId="{37B6C447-2A4C-414D-AD44-EFFA9A93E24D}" destId="{190A9E03-21D5-4FCF-BFAD-7E1A5FB9645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2CE85-0951-4C4B-84DD-27015FC4428F}">
      <dsp:nvSpPr>
        <dsp:cNvPr id="0" name=""/>
        <dsp:cNvSpPr/>
      </dsp:nvSpPr>
      <dsp:spPr>
        <a:xfrm>
          <a:off x="0" y="0"/>
          <a:ext cx="10905066" cy="170356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97C73-AE1A-47C6-95DE-DBE7E2E8D6B7}">
      <dsp:nvSpPr>
        <dsp:cNvPr id="0" name=""/>
        <dsp:cNvSpPr/>
      </dsp:nvSpPr>
      <dsp:spPr>
        <a:xfrm>
          <a:off x="330155" y="227141"/>
          <a:ext cx="2382501" cy="124927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00F23-036E-4C22-B27F-18BF2A62F7F7}">
      <dsp:nvSpPr>
        <dsp:cNvPr id="0" name=""/>
        <dsp:cNvSpPr/>
      </dsp:nvSpPr>
      <dsp:spPr>
        <a:xfrm rot="10800000">
          <a:off x="330155" y="1703560"/>
          <a:ext cx="2382501" cy="208212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Project</a:t>
          </a:r>
        </a:p>
      </dsp:txBody>
      <dsp:txXfrm rot="10800000">
        <a:off x="394188" y="1703560"/>
        <a:ext cx="2254435" cy="2018095"/>
      </dsp:txXfrm>
    </dsp:sp>
    <dsp:sp modelId="{25FAB9E0-A59F-470D-B476-5283B3A0755B}">
      <dsp:nvSpPr>
        <dsp:cNvPr id="0" name=""/>
        <dsp:cNvSpPr/>
      </dsp:nvSpPr>
      <dsp:spPr>
        <a:xfrm>
          <a:off x="2950906" y="227141"/>
          <a:ext cx="2382501" cy="124927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D505E3-56EC-4C1A-AB48-50009F679496}">
      <dsp:nvSpPr>
        <dsp:cNvPr id="0" name=""/>
        <dsp:cNvSpPr/>
      </dsp:nvSpPr>
      <dsp:spPr>
        <a:xfrm rot="10800000">
          <a:off x="2950906" y="1703560"/>
          <a:ext cx="2382501" cy="208212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Visio</a:t>
          </a:r>
        </a:p>
      </dsp:txBody>
      <dsp:txXfrm rot="10800000">
        <a:off x="3014939" y="1703560"/>
        <a:ext cx="2254435" cy="2018095"/>
      </dsp:txXfrm>
    </dsp:sp>
    <dsp:sp modelId="{407399C8-EFF3-43B6-A8D7-6AE815D01871}">
      <dsp:nvSpPr>
        <dsp:cNvPr id="0" name=""/>
        <dsp:cNvSpPr/>
      </dsp:nvSpPr>
      <dsp:spPr>
        <a:xfrm>
          <a:off x="5571658" y="227141"/>
          <a:ext cx="2382501" cy="124927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7247F-CC07-4B22-BBDC-5C132C51DA54}">
      <dsp:nvSpPr>
        <dsp:cNvPr id="0" name=""/>
        <dsp:cNvSpPr/>
      </dsp:nvSpPr>
      <dsp:spPr>
        <a:xfrm rot="10800000">
          <a:off x="5571658" y="1703560"/>
          <a:ext cx="2382501" cy="208212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Access</a:t>
          </a:r>
        </a:p>
      </dsp:txBody>
      <dsp:txXfrm rot="10800000">
        <a:off x="5635691" y="1703560"/>
        <a:ext cx="2254435" cy="2018095"/>
      </dsp:txXfrm>
    </dsp:sp>
    <dsp:sp modelId="{D4944DF3-0B8C-4433-9B7A-4EAD2D723EE4}">
      <dsp:nvSpPr>
        <dsp:cNvPr id="0" name=""/>
        <dsp:cNvSpPr/>
      </dsp:nvSpPr>
      <dsp:spPr>
        <a:xfrm>
          <a:off x="8192409" y="227141"/>
          <a:ext cx="2382501" cy="124927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757949-98AA-47AA-98FB-98F03D0C389A}">
      <dsp:nvSpPr>
        <dsp:cNvPr id="0" name=""/>
        <dsp:cNvSpPr/>
      </dsp:nvSpPr>
      <dsp:spPr>
        <a:xfrm rot="10800000">
          <a:off x="8192409" y="1703560"/>
          <a:ext cx="2382501" cy="208212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OneNote</a:t>
          </a:r>
        </a:p>
      </dsp:txBody>
      <dsp:txXfrm rot="10800000">
        <a:off x="8256442" y="1703560"/>
        <a:ext cx="2254435" cy="201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45940-8367-42E1-84DF-B52C610A9585}">
      <dsp:nvSpPr>
        <dsp:cNvPr id="0" name=""/>
        <dsp:cNvSpPr/>
      </dsp:nvSpPr>
      <dsp:spPr>
        <a:xfrm>
          <a:off x="3194" y="245370"/>
          <a:ext cx="2534575" cy="15207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Exchange Server</a:t>
          </a:r>
        </a:p>
      </dsp:txBody>
      <dsp:txXfrm>
        <a:off x="3194" y="245370"/>
        <a:ext cx="2534575" cy="1520745"/>
      </dsp:txXfrm>
    </dsp:sp>
    <dsp:sp modelId="{6856CDFA-3C4D-4BFE-BFFB-EE5BDBBD4A3F}">
      <dsp:nvSpPr>
        <dsp:cNvPr id="0" name=""/>
        <dsp:cNvSpPr/>
      </dsp:nvSpPr>
      <dsp:spPr>
        <a:xfrm>
          <a:off x="2791228" y="245370"/>
          <a:ext cx="2534575" cy="1520745"/>
        </a:xfrm>
        <a:prstGeom prst="rect">
          <a:avLst/>
        </a:prstGeom>
        <a:solidFill>
          <a:schemeClr val="accent3">
            <a:hueOff val="-498446"/>
            <a:satOff val="4171"/>
            <a:lumOff val="78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SharePoint Server</a:t>
          </a:r>
        </a:p>
      </dsp:txBody>
      <dsp:txXfrm>
        <a:off x="2791228" y="245370"/>
        <a:ext cx="2534575" cy="1520745"/>
      </dsp:txXfrm>
    </dsp:sp>
    <dsp:sp modelId="{E6653AB6-F2E7-47B0-818E-B77F336C56E6}">
      <dsp:nvSpPr>
        <dsp:cNvPr id="0" name=""/>
        <dsp:cNvSpPr/>
      </dsp:nvSpPr>
      <dsp:spPr>
        <a:xfrm>
          <a:off x="5579261" y="245370"/>
          <a:ext cx="2534575" cy="1520745"/>
        </a:xfrm>
        <a:prstGeom prst="rect">
          <a:avLst/>
        </a:prstGeom>
        <a:solidFill>
          <a:schemeClr val="accent3">
            <a:hueOff val="-996892"/>
            <a:satOff val="8342"/>
            <a:lumOff val="156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Active Directory Services</a:t>
          </a:r>
        </a:p>
      </dsp:txBody>
      <dsp:txXfrm>
        <a:off x="5579261" y="245370"/>
        <a:ext cx="2534575" cy="1520745"/>
      </dsp:txXfrm>
    </dsp:sp>
    <dsp:sp modelId="{9A13DA11-1838-4D62-93C8-C2917A33C86D}">
      <dsp:nvSpPr>
        <dsp:cNvPr id="0" name=""/>
        <dsp:cNvSpPr/>
      </dsp:nvSpPr>
      <dsp:spPr>
        <a:xfrm>
          <a:off x="8367295" y="245370"/>
          <a:ext cx="2534575" cy="1520745"/>
        </a:xfrm>
        <a:prstGeom prst="rect">
          <a:avLst/>
        </a:prstGeom>
        <a:solidFill>
          <a:schemeClr val="accent3">
            <a:hueOff val="-1495338"/>
            <a:satOff val="12512"/>
            <a:lumOff val="235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File and Print Servers</a:t>
          </a:r>
        </a:p>
      </dsp:txBody>
      <dsp:txXfrm>
        <a:off x="8367295" y="245370"/>
        <a:ext cx="2534575" cy="1520745"/>
      </dsp:txXfrm>
    </dsp:sp>
    <dsp:sp modelId="{C9316A40-38BC-45F0-8284-5B58DBD5262B}">
      <dsp:nvSpPr>
        <dsp:cNvPr id="0" name=""/>
        <dsp:cNvSpPr/>
      </dsp:nvSpPr>
      <dsp:spPr>
        <a:xfrm>
          <a:off x="1397211" y="2019573"/>
          <a:ext cx="2534575" cy="1520745"/>
        </a:xfrm>
        <a:prstGeom prst="rect">
          <a:avLst/>
        </a:prstGeom>
        <a:solidFill>
          <a:schemeClr val="accent3">
            <a:hueOff val="-1993785"/>
            <a:satOff val="16683"/>
            <a:lumOff val="313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SQL Database Server</a:t>
          </a:r>
        </a:p>
      </dsp:txBody>
      <dsp:txXfrm>
        <a:off x="1397211" y="2019573"/>
        <a:ext cx="2534575" cy="1520745"/>
      </dsp:txXfrm>
    </dsp:sp>
    <dsp:sp modelId="{97051D8A-AD7E-4C11-9CC7-A9A8EABB7725}">
      <dsp:nvSpPr>
        <dsp:cNvPr id="0" name=""/>
        <dsp:cNvSpPr/>
      </dsp:nvSpPr>
      <dsp:spPr>
        <a:xfrm>
          <a:off x="4185245" y="2019573"/>
          <a:ext cx="2534575" cy="1520745"/>
        </a:xfrm>
        <a:prstGeom prst="rect">
          <a:avLst/>
        </a:prstGeom>
        <a:solidFill>
          <a:schemeClr val="accent3">
            <a:hueOff val="-2492230"/>
            <a:satOff val="20854"/>
            <a:lumOff val="392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Internet Information Server</a:t>
          </a:r>
        </a:p>
      </dsp:txBody>
      <dsp:txXfrm>
        <a:off x="4185245" y="2019573"/>
        <a:ext cx="2534575" cy="1520745"/>
      </dsp:txXfrm>
    </dsp:sp>
    <dsp:sp modelId="{74CB6B81-7701-4A81-9E9D-10A4D9F0F407}">
      <dsp:nvSpPr>
        <dsp:cNvPr id="0" name=""/>
        <dsp:cNvSpPr/>
      </dsp:nvSpPr>
      <dsp:spPr>
        <a:xfrm>
          <a:off x="6973278" y="2019573"/>
          <a:ext cx="2534575" cy="1520745"/>
        </a:xfrm>
        <a:prstGeom prst="rect">
          <a:avLst/>
        </a:prstGeom>
        <a:solidFill>
          <a:schemeClr val="accent3">
            <a:hueOff val="-2990677"/>
            <a:satOff val="25025"/>
            <a:lumOff val="470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System Center Configuration Manager</a:t>
          </a:r>
        </a:p>
      </dsp:txBody>
      <dsp:txXfrm>
        <a:off x="6973278" y="2019573"/>
        <a:ext cx="2534575" cy="15207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822AA3-E6F3-40A9-859A-C1817A92A8B8}">
      <dsp:nvSpPr>
        <dsp:cNvPr id="0" name=""/>
        <dsp:cNvSpPr/>
      </dsp:nvSpPr>
      <dsp:spPr>
        <a:xfrm>
          <a:off x="1883273" y="154951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1AFD0F-E8B3-4C65-BB04-EFA99783F357}">
      <dsp:nvSpPr>
        <dsp:cNvPr id="0" name=""/>
        <dsp:cNvSpPr/>
      </dsp:nvSpPr>
      <dsp:spPr>
        <a:xfrm>
          <a:off x="695272" y="256915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Licensing Overview</a:t>
          </a:r>
        </a:p>
      </dsp:txBody>
      <dsp:txXfrm>
        <a:off x="695272" y="2569153"/>
        <a:ext cx="4320000" cy="720000"/>
      </dsp:txXfrm>
    </dsp:sp>
    <dsp:sp modelId="{34BC495B-1C4A-430B-8C05-9BE05397475F}">
      <dsp:nvSpPr>
        <dsp:cNvPr id="0" name=""/>
        <dsp:cNvSpPr/>
      </dsp:nvSpPr>
      <dsp:spPr>
        <a:xfrm>
          <a:off x="6959273" y="154951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A9E03-21D5-4FCF-BFAD-7E1A5FB96452}">
      <dsp:nvSpPr>
        <dsp:cNvPr id="0" name=""/>
        <dsp:cNvSpPr/>
      </dsp:nvSpPr>
      <dsp:spPr>
        <a:xfrm>
          <a:off x="5771273" y="256915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Licensing Type</a:t>
          </a:r>
        </a:p>
      </dsp:txBody>
      <dsp:txXfrm>
        <a:off x="5771273" y="256915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D62FA-5DE4-48E5-B3D2-68EBF5F9ABB2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570B8-6ADE-46F6-98F3-E2531DBB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-up.training/lesson/powerpoint-table-of-contents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Power Up Training sample presentation that used the ZOOM feature for a table of contents found on SLIDE #2.</a:t>
            </a:r>
          </a:p>
          <a:p>
            <a:r>
              <a:rPr lang="en-US" dirty="0"/>
              <a:t>Version October 2022.  Contact </a:t>
            </a:r>
            <a:r>
              <a:rPr lang="en-US" dirty="0" err="1"/>
              <a:t>Les@Power-up.training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570B8-6ADE-46F6-98F3-E2531DBBDB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9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#2 is the launching slide with six “Zoom” slides plus the utilization of a hyperlink icon that returns back to this page.</a:t>
            </a:r>
          </a:p>
          <a:p>
            <a:endParaRPr lang="en-US" dirty="0"/>
          </a:p>
          <a:p>
            <a:r>
              <a:rPr lang="en-US" dirty="0"/>
              <a:t>Note that the </a:t>
            </a:r>
            <a:r>
              <a:rPr lang="en-US"/>
              <a:t>hyperlink CAN NOT </a:t>
            </a:r>
            <a:r>
              <a:rPr lang="en-US" dirty="0"/>
              <a:t>be edited on the slide page, </a:t>
            </a:r>
            <a:r>
              <a:rPr lang="en-US"/>
              <a:t>but instead, </a:t>
            </a:r>
            <a:r>
              <a:rPr lang="en-US" dirty="0"/>
              <a:t>it is </a:t>
            </a:r>
            <a:r>
              <a:rPr lang="en-US"/>
              <a:t>embedded into the SLIDE MASTER.</a:t>
            </a:r>
          </a:p>
          <a:p>
            <a:endParaRPr lang="en-US" dirty="0"/>
          </a:p>
          <a:p>
            <a:r>
              <a:rPr lang="en-US" dirty="0"/>
              <a:t>The training video can be found here: </a:t>
            </a:r>
            <a:r>
              <a:rPr lang="en-US" b="0" i="0" dirty="0">
                <a:solidFill>
                  <a:srgbClr val="2271B1"/>
                </a:solidFill>
                <a:effectLst/>
                <a:latin typeface="-apple-system"/>
                <a:hlinkClick r:id="rId3"/>
              </a:rPr>
              <a:t>https://www.power-up.training/lesson/</a:t>
            </a:r>
            <a:r>
              <a:rPr lang="en-US" b="1" i="0" dirty="0">
                <a:solidFill>
                  <a:srgbClr val="2271B1"/>
                </a:solidFill>
                <a:effectLst/>
                <a:latin typeface="-apple-system"/>
                <a:hlinkClick r:id="rId3"/>
              </a:rPr>
              <a:t>powerpoint-table-of-contents</a:t>
            </a:r>
            <a:r>
              <a:rPr lang="en-US" b="0" i="0" dirty="0">
                <a:solidFill>
                  <a:srgbClr val="2271B1"/>
                </a:solidFill>
                <a:effectLst/>
                <a:latin typeface="-apple-system"/>
                <a:hlinkClick r:id="rId3"/>
              </a:rPr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570B8-6ADE-46F6-98F3-E2531DBBDB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99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570B8-6ADE-46F6-98F3-E2531DBBDB1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0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F683F-EC76-428B-A833-7E5B4766B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E982C-2074-4E5C-93A7-4F4F9B923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D2B73-DD95-473D-983C-D084B61A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EEDE4-9656-4CD6-8579-19EA0045C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E794A-C62E-47B1-9B73-A0F8E0BF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6582B-41D6-400A-8E10-1EC4F34C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73015-3946-4AC4-A15C-9F1398AF6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A835F-02C1-4EA6-92A4-E97D6D4B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DB9AA-94CA-49FC-8B9A-04FB2B23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7E14D-F103-4CA2-9F5A-B4AA20FB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7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1C7E-8209-410A-B918-26D11E13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D7458-71B9-4061-ABE9-B3C1E98A9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BC168-F119-49A5-8829-2FCC59C60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3E0C-D6E1-439F-B29C-00AD7F75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81CC8-21FC-45B5-9FE5-76C3A01E2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6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7938-232C-4825-97A0-53DC4F20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E919B-D2A4-4A9D-BF0C-5A232C16B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25924-02FB-4162-8746-58D5B6175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BD527-F71E-42F2-BC10-BB8F00D6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869C6-9DCE-4767-A45B-24D5A257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8F6B8-7E9F-4643-9ED9-FD85AA81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7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97FF-3E0B-4E03-B811-4476F5B52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B46E8-2FDA-4FD9-9917-493F89B1E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B96FD8-E683-445C-879F-AD2D7994C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3411E-E096-47EF-A06F-1DED1A056B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A8932D-939B-421C-BB4E-F5D31C7EDD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0C7F49-85DB-45E7-AA57-B69277954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A9126-CD8D-45DB-923F-CDC4485F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591F1B-1E2C-4EF2-8F81-32847EC0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1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A0A0C-A978-4324-BB49-AA1CB2B5C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C8FA9-C4EB-4344-951D-A3F670C5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06424-9121-4D0E-8A5C-FA3F89AF4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EC57B-8A67-4AB1-B2BF-A11068ED8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79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524E27-3E46-4C31-AE57-22E35505C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95DBEF-757A-4BA8-B4AF-4F2631194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C84C6-6B69-41BD-AC28-A2EC8B7F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97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8206-2756-4543-BB4F-54DEF4335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F9BC4-8941-4AC5-92D2-A1120FF06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7AC62-671C-480B-8398-92782C012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6BF8C-8C45-42A8-9AF0-B747990A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3FC9D-E5F9-4413-A307-CFD4D82F3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1AB6E-6257-4FA1-BC8D-CF6A4AA1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B90C2-B29A-4DAB-810E-98EB1DAD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6EAE20-2191-4026-B162-F43AD55D1C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B6C12-38E6-4830-A50D-0AC82BF7E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A6E12-F9DD-440C-94F9-EB6CAC478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F81EF-074B-4659-ACC6-76D072E9E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73286-DD1D-49FA-9BD3-034180F8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2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020D-A57C-467E-9657-5C817A57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2C3D5-A89D-4BBC-902B-593B721B0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E18D4-CE0F-40C4-A3DF-EB95AF219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6BBC-FAC6-4A5E-AA08-782E7493D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819B5-25FE-49E5-AB65-BEF25176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4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3BDC9-8CC3-4C1A-9AB3-A130B2AAF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EC1CA-393A-4878-983E-E2D681470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11105-296D-4AAF-98F5-254E40FB3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79467-69A1-4754-A9FA-E82977ECE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008B3-97F6-4471-B5E8-64EFF85C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9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615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3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88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26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2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12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12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49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03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442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 descr="Open book outline">
            <a:hlinkClick r:id="rId2" action="ppaction://hlinksldjump"/>
            <a:extLst>
              <a:ext uri="{FF2B5EF4-FFF2-40B4-BE49-F238E27FC236}">
                <a16:creationId xmlns:a16="http://schemas.microsoft.com/office/drawing/2014/main" id="{8CA51980-2180-47D4-A798-B51F75FCB5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519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574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372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77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31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22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21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3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76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46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1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" Target="../slides/slid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CAEEB4-001B-42DE-BBE1-6E6799418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9195-B1AB-4B2E-884A-8650FEA00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FBE96-B9EC-4733-BD26-6EE7FDE9E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778CA-6304-4D29-A41C-49646F181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38032-271D-4472-A769-3DD890930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 descr="Open book outline">
            <a:hlinkClick r:id="rId13" action="ppaction://hlinksldjump"/>
            <a:extLst>
              <a:ext uri="{FF2B5EF4-FFF2-40B4-BE49-F238E27FC236}">
                <a16:creationId xmlns:a16="http://schemas.microsoft.com/office/drawing/2014/main" id="{5601CDD2-4072-40E0-8281-67D59BE691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8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 descr="Open book outline">
            <a:hlinkClick r:id="rId13" action="ppaction://hlinksldjump"/>
            <a:extLst>
              <a:ext uri="{FF2B5EF4-FFF2-40B4-BE49-F238E27FC236}">
                <a16:creationId xmlns:a16="http://schemas.microsoft.com/office/drawing/2014/main" id="{06D2FCE2-FF84-4350-8B04-6E888F7FCE4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3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754C513-1965-4B16-9632-FD28B2A747B9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A0F29FA-95F9-41B9-8C0F-CC760B62B1B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 descr="Open book outline">
            <a:hlinkClick r:id="rId13" action="ppaction://hlinksldjump"/>
            <a:extLst>
              <a:ext uri="{FF2B5EF4-FFF2-40B4-BE49-F238E27FC236}">
                <a16:creationId xmlns:a16="http://schemas.microsoft.com/office/drawing/2014/main" id="{6842C4E8-E1E3-4639-B1E0-FA5D1EF553D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1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80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png"/><Relationship Id="rId5" Type="http://schemas.openxmlformats.org/officeDocument/2006/relationships/slide" Target="slide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3.xml"/><Relationship Id="rId7" Type="http://schemas.openxmlformats.org/officeDocument/2006/relationships/slide" Target="slide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E8251A36-A94F-4C98-A30A-ABEA7041EA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96" b="26755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5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4BAE3-040A-4418-AEC4-3273E0BE3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US" sz="6600" dirty="0"/>
              <a:t>The Microsoft Toolset for Business</a:t>
            </a:r>
          </a:p>
        </p:txBody>
      </p:sp>
      <p:sp>
        <p:nvSpPr>
          <p:cNvPr id="26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1C985-AD57-442D-8D64-35A09E07B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en-US" dirty="0"/>
              <a:t>The Complete Technology Stack</a:t>
            </a:r>
          </a:p>
        </p:txBody>
      </p:sp>
    </p:spTree>
    <p:extLst>
      <p:ext uri="{BB962C8B-B14F-4D97-AF65-F5344CB8AC3E}">
        <p14:creationId xmlns:p14="http://schemas.microsoft.com/office/powerpoint/2010/main" val="425508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95DA1-8DCF-419A-A410-CE754636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719A4E49-8431-4C7B-B916-DDFFD33FCE0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7366721"/>
                  </p:ext>
                </p:extLst>
              </p:nvPr>
            </p:nvGraphicFramePr>
            <p:xfrm>
              <a:off x="5279921" y="1852348"/>
              <a:ext cx="2384323" cy="1341182"/>
            </p:xfrm>
            <a:graphic>
              <a:graphicData uri="http://schemas.microsoft.com/office/powerpoint/2016/slidezoom">
                <pslz:sldZm>
                  <pslz:sldZmObj sldId="259" cId="3374510275">
                    <pslz:zmPr id="{97B693CE-9888-4670-8017-062325AA957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extLst>
                  <a:ext uri="{FF2B5EF4-FFF2-40B4-BE49-F238E27FC236}">
                    <a16:creationId xmlns:a16="http://schemas.microsoft.com/office/drawing/2014/main" id="{719A4E49-8431-4C7B-B916-DDFFD33FCE0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9921" y="1852348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A0A8ACFB-5C53-4D07-84D0-FD8354DC4E7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9162414"/>
                  </p:ext>
                </p:extLst>
              </p:nvPr>
            </p:nvGraphicFramePr>
            <p:xfrm>
              <a:off x="9311147" y="2020529"/>
              <a:ext cx="2384323" cy="1341182"/>
            </p:xfrm>
            <a:graphic>
              <a:graphicData uri="http://schemas.microsoft.com/office/powerpoint/2016/slidezoom">
                <pslz:sldZm>
                  <pslz:sldZmObj sldId="263" cId="3756079857">
                    <pslz:zmPr id="{FB5661E1-4C6D-470E-9D8A-F10741B4802C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extLst>
                  <a:ext uri="{FF2B5EF4-FFF2-40B4-BE49-F238E27FC236}">
                    <a16:creationId xmlns:a16="http://schemas.microsoft.com/office/drawing/2014/main" id="{A0A8ACFB-5C53-4D07-84D0-FD8354DC4E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11147" y="2020529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Slide Zoom 10">
                <a:extLst>
                  <a:ext uri="{FF2B5EF4-FFF2-40B4-BE49-F238E27FC236}">
                    <a16:creationId xmlns:a16="http://schemas.microsoft.com/office/drawing/2014/main" id="{320023FE-5F31-4392-A766-BF1B42A27A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43917918"/>
                  </p:ext>
                </p:extLst>
              </p:nvPr>
            </p:nvGraphicFramePr>
            <p:xfrm>
              <a:off x="1460089" y="4083459"/>
              <a:ext cx="2384323" cy="1341182"/>
            </p:xfrm>
            <a:graphic>
              <a:graphicData uri="http://schemas.microsoft.com/office/powerpoint/2016/slidezoom">
                <pslz:sldZm>
                  <pslz:sldZmObj sldId="267" cId="1397179144">
                    <pslz:zmPr id="{BDDE9B29-5487-43F4-A5A0-75D021C8A316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Slide Zoom 10">
                <a:extLst>
                  <a:ext uri="{FF2B5EF4-FFF2-40B4-BE49-F238E27FC236}">
                    <a16:creationId xmlns:a16="http://schemas.microsoft.com/office/drawing/2014/main" id="{320023FE-5F31-4392-A766-BF1B42A27A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60089" y="4083459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Slide Zoom 12">
                <a:extLst>
                  <a:ext uri="{FF2B5EF4-FFF2-40B4-BE49-F238E27FC236}">
                    <a16:creationId xmlns:a16="http://schemas.microsoft.com/office/drawing/2014/main" id="{0063BD9D-BA22-42E1-819D-344D76A48C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7444976"/>
                  </p:ext>
                </p:extLst>
              </p:nvPr>
            </p:nvGraphicFramePr>
            <p:xfrm>
              <a:off x="5742038" y="3960557"/>
              <a:ext cx="2384323" cy="1341182"/>
            </p:xfrm>
            <a:graphic>
              <a:graphicData uri="http://schemas.microsoft.com/office/powerpoint/2016/slidezoom">
                <pslz:sldZm>
                  <pslz:sldZmObj sldId="274" cId="3033958578">
                    <pslz:zmPr id="{3988970F-F0B5-4FCC-92B4-8C70E9AF643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Slide Zoom 12">
                <a:extLst>
                  <a:ext uri="{FF2B5EF4-FFF2-40B4-BE49-F238E27FC236}">
                    <a16:creationId xmlns:a16="http://schemas.microsoft.com/office/drawing/2014/main" id="{0063BD9D-BA22-42E1-819D-344D76A48C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42038" y="3960557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Slide Zoom 14">
                <a:extLst>
                  <a:ext uri="{FF2B5EF4-FFF2-40B4-BE49-F238E27FC236}">
                    <a16:creationId xmlns:a16="http://schemas.microsoft.com/office/drawing/2014/main" id="{DD21C345-4C25-4B93-A4A0-09D6BE8657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0432728"/>
                  </p:ext>
                </p:extLst>
              </p:nvPr>
            </p:nvGraphicFramePr>
            <p:xfrm>
              <a:off x="9414386" y="4122789"/>
              <a:ext cx="2384323" cy="1341182"/>
            </p:xfrm>
            <a:graphic>
              <a:graphicData uri="http://schemas.microsoft.com/office/powerpoint/2016/slidezoom">
                <pslz:sldZm>
                  <pslz:sldZmObj sldId="285" cId="1019691542">
                    <pslz:zmPr id="{314A94C0-16E7-40ED-A63A-AFE07D4C8BE0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Slide Zoom 14">
                <a:extLst>
                  <a:ext uri="{FF2B5EF4-FFF2-40B4-BE49-F238E27FC236}">
                    <a16:creationId xmlns:a16="http://schemas.microsoft.com/office/drawing/2014/main" id="{DD21C345-4C25-4B93-A4A0-09D6BE8657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414386" y="4122789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 descr="Main slide">
                <a:extLst>
                  <a:ext uri="{FF2B5EF4-FFF2-40B4-BE49-F238E27FC236}">
                    <a16:creationId xmlns:a16="http://schemas.microsoft.com/office/drawing/2014/main" id="{C6D67A9F-0A9B-43D0-B5C6-4FD449C0CB1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4812803"/>
                  </p:ext>
                </p:extLst>
              </p:nvPr>
            </p:nvGraphicFramePr>
            <p:xfrm>
              <a:off x="1292941" y="1728216"/>
              <a:ext cx="2384323" cy="1341182"/>
            </p:xfrm>
            <a:graphic>
              <a:graphicData uri="http://schemas.microsoft.com/office/powerpoint/2016/slidezoom">
                <pslz:sldZm>
                  <pslz:sldZmObj sldId="258" cId="3790676913">
                    <pslz:zmPr id="{CA1FEE92-FF13-4E72-8892-0DA8B9CE49D6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84323" cy="134118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 descr="Main slide">
                <a:extLst>
                  <a:ext uri="{FF2B5EF4-FFF2-40B4-BE49-F238E27FC236}">
                    <a16:creationId xmlns:a16="http://schemas.microsoft.com/office/drawing/2014/main" id="{C6D67A9F-0A9B-43D0-B5C6-4FD449C0CB1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92941" y="1728216"/>
                <a:ext cx="2384323" cy="134118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1012EF0-A599-4DD6-A4B1-439CA3031E85}"/>
              </a:ext>
            </a:extLst>
          </p:cNvPr>
          <p:cNvSpPr txBox="1"/>
          <p:nvPr/>
        </p:nvSpPr>
        <p:spPr>
          <a:xfrm>
            <a:off x="955044" y="3361711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Office Worker Tool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E1547-1360-4D84-BD78-C88FC4B43B75}"/>
              </a:ext>
            </a:extLst>
          </p:cNvPr>
          <p:cNvSpPr txBox="1"/>
          <p:nvPr/>
        </p:nvSpPr>
        <p:spPr>
          <a:xfrm>
            <a:off x="5279921" y="3074149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Big Three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C84FB3-F335-4AE3-998D-36381CD987FA}"/>
              </a:ext>
            </a:extLst>
          </p:cNvPr>
          <p:cNvSpPr txBox="1"/>
          <p:nvPr/>
        </p:nvSpPr>
        <p:spPr>
          <a:xfrm>
            <a:off x="9311147" y="3258815"/>
            <a:ext cx="2526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Communication Tools</a:t>
            </a:r>
          </a:p>
        </p:txBody>
      </p:sp>
    </p:spTree>
    <p:extLst>
      <p:ext uri="{BB962C8B-B14F-4D97-AF65-F5344CB8AC3E}">
        <p14:creationId xmlns:p14="http://schemas.microsoft.com/office/powerpoint/2010/main" val="176911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21BB-4F63-4319-B22F-85DB8E94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are the Business Tools by Microsoft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58A81-34D1-49C0-A782-B43BD1FB67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Office Worker Tools</a:t>
            </a:r>
          </a:p>
          <a:p>
            <a:pPr lvl="1"/>
            <a:r>
              <a:rPr lang="en-US" sz="2000" dirty="0"/>
              <a:t>The Big Three</a:t>
            </a:r>
          </a:p>
          <a:p>
            <a:pPr lvl="2"/>
            <a:r>
              <a:rPr lang="en-US" dirty="0"/>
              <a:t>Word</a:t>
            </a:r>
          </a:p>
          <a:p>
            <a:pPr lvl="2"/>
            <a:r>
              <a:rPr lang="en-US" dirty="0"/>
              <a:t>Excel</a:t>
            </a:r>
          </a:p>
          <a:p>
            <a:pPr lvl="2"/>
            <a:r>
              <a:rPr lang="en-US" dirty="0"/>
              <a:t>PowerPoint</a:t>
            </a:r>
          </a:p>
          <a:p>
            <a:pPr lvl="1"/>
            <a:r>
              <a:rPr lang="en-US" sz="2000" dirty="0"/>
              <a:t>Communication Tools</a:t>
            </a:r>
          </a:p>
          <a:p>
            <a:pPr lvl="2"/>
            <a:r>
              <a:rPr lang="en-US" dirty="0"/>
              <a:t>Outlook</a:t>
            </a:r>
          </a:p>
          <a:p>
            <a:pPr lvl="2"/>
            <a:r>
              <a:rPr lang="en-US" dirty="0"/>
              <a:t>Microsoft Teams</a:t>
            </a:r>
          </a:p>
          <a:p>
            <a:pPr lvl="2"/>
            <a:r>
              <a:rPr lang="en-US" dirty="0"/>
              <a:t>Skype</a:t>
            </a:r>
          </a:p>
          <a:p>
            <a:pPr lvl="1"/>
            <a:r>
              <a:rPr lang="en-US" sz="2000" dirty="0"/>
              <a:t>Specialized</a:t>
            </a:r>
          </a:p>
          <a:p>
            <a:pPr lvl="2"/>
            <a:r>
              <a:rPr lang="en-US" dirty="0"/>
              <a:t>Project</a:t>
            </a:r>
          </a:p>
          <a:p>
            <a:pPr lvl="2"/>
            <a:r>
              <a:rPr lang="en-US" dirty="0"/>
              <a:t>Visio</a:t>
            </a:r>
          </a:p>
          <a:p>
            <a:pPr lvl="2"/>
            <a:r>
              <a:rPr lang="en-US" dirty="0"/>
              <a:t>Access</a:t>
            </a:r>
          </a:p>
          <a:p>
            <a:pPr lvl="2"/>
            <a:r>
              <a:rPr lang="en-US" dirty="0"/>
              <a:t>Publisher</a:t>
            </a:r>
          </a:p>
          <a:p>
            <a:pPr lvl="2"/>
            <a:r>
              <a:rPr lang="en-US" dirty="0"/>
              <a:t>OneNote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2A6F4F-18B7-4B99-9512-6E9B3DDB9D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 Office Tools</a:t>
            </a:r>
          </a:p>
          <a:p>
            <a:pPr lvl="1"/>
            <a:r>
              <a:rPr lang="en-US" dirty="0"/>
              <a:t>Exchange Server</a:t>
            </a:r>
          </a:p>
          <a:p>
            <a:pPr lvl="1"/>
            <a:r>
              <a:rPr lang="en-US" dirty="0"/>
              <a:t>SharePoint Server</a:t>
            </a:r>
          </a:p>
          <a:p>
            <a:pPr lvl="1"/>
            <a:r>
              <a:rPr lang="en-US" dirty="0"/>
              <a:t>Active Directory Services</a:t>
            </a:r>
          </a:p>
          <a:p>
            <a:pPr lvl="1"/>
            <a:r>
              <a:rPr lang="en-US" dirty="0"/>
              <a:t>File and Print Servers</a:t>
            </a:r>
          </a:p>
          <a:p>
            <a:pPr lvl="1"/>
            <a:r>
              <a:rPr lang="en-US" dirty="0"/>
              <a:t>SQL Database Server</a:t>
            </a:r>
          </a:p>
          <a:p>
            <a:pPr lvl="1"/>
            <a:r>
              <a:rPr lang="en-US" dirty="0"/>
              <a:t>Internet Information Server</a:t>
            </a:r>
          </a:p>
          <a:p>
            <a:pPr lvl="1"/>
            <a:r>
              <a:rPr lang="en-US" dirty="0"/>
              <a:t>System Center Configuration Manager</a:t>
            </a:r>
          </a:p>
        </p:txBody>
      </p:sp>
    </p:spTree>
    <p:extLst>
      <p:ext uri="{BB962C8B-B14F-4D97-AF65-F5344CB8AC3E}">
        <p14:creationId xmlns:p14="http://schemas.microsoft.com/office/powerpoint/2010/main" val="334534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B1B0-1495-4E0C-BDBF-1D145365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The Office Worker Tools</a:t>
            </a:r>
            <a:endParaRPr lang="en-US" sz="4400" dirty="0">
              <a:effectLst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77359-7D64-46CF-BCBC-38ABB5E90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67912" y="2665476"/>
            <a:ext cx="3474720" cy="3323844"/>
          </a:xfrm>
        </p:spPr>
        <p:txBody>
          <a:bodyPr/>
          <a:lstStyle/>
          <a:p>
            <a:pPr lvl="1"/>
            <a:r>
              <a:rPr lang="en-US" sz="2000" dirty="0"/>
              <a:t>The Big Three</a:t>
            </a:r>
          </a:p>
          <a:p>
            <a:pPr lvl="2"/>
            <a:r>
              <a:rPr lang="en-US" dirty="0"/>
              <a:t>Word</a:t>
            </a:r>
          </a:p>
          <a:p>
            <a:pPr lvl="2"/>
            <a:r>
              <a:rPr lang="en-US" dirty="0"/>
              <a:t>Excel</a:t>
            </a:r>
          </a:p>
          <a:p>
            <a:pPr lvl="2"/>
            <a:r>
              <a:rPr lang="en-US" dirty="0"/>
              <a:t>PowerPoint</a:t>
            </a:r>
          </a:p>
          <a:p>
            <a:pPr lvl="1"/>
            <a:r>
              <a:rPr lang="en-US" sz="2000" dirty="0"/>
              <a:t>Communication Tools</a:t>
            </a:r>
          </a:p>
          <a:p>
            <a:pPr lvl="2"/>
            <a:r>
              <a:rPr lang="en-US" dirty="0"/>
              <a:t>Outlook</a:t>
            </a:r>
          </a:p>
          <a:p>
            <a:pPr lvl="2"/>
            <a:r>
              <a:rPr lang="en-US" dirty="0"/>
              <a:t>Microsoft Teams</a:t>
            </a:r>
          </a:p>
          <a:p>
            <a:pPr lvl="2"/>
            <a:r>
              <a:rPr lang="en-US" dirty="0"/>
              <a:t>Skype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6B9E8C-A3C7-45AB-BBAA-71E261FA9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18120" y="2880360"/>
            <a:ext cx="3474720" cy="3108960"/>
          </a:xfrm>
        </p:spPr>
        <p:txBody>
          <a:bodyPr/>
          <a:lstStyle/>
          <a:p>
            <a:pPr lvl="1"/>
            <a:r>
              <a:rPr lang="en-US" sz="2000" dirty="0"/>
              <a:t>Specialized</a:t>
            </a:r>
          </a:p>
          <a:p>
            <a:pPr lvl="2"/>
            <a:r>
              <a:rPr lang="en-US" dirty="0"/>
              <a:t>Project</a:t>
            </a:r>
          </a:p>
          <a:p>
            <a:pPr lvl="2"/>
            <a:r>
              <a:rPr lang="en-US" dirty="0"/>
              <a:t>Visio</a:t>
            </a:r>
          </a:p>
          <a:p>
            <a:pPr lvl="2"/>
            <a:r>
              <a:rPr lang="en-US" dirty="0"/>
              <a:t>Access</a:t>
            </a:r>
          </a:p>
          <a:p>
            <a:pPr lvl="2"/>
            <a:r>
              <a:rPr lang="en-US" dirty="0"/>
              <a:t>Publisher</a:t>
            </a:r>
          </a:p>
          <a:p>
            <a:pPr lvl="2"/>
            <a:r>
              <a:rPr lang="en-US" dirty="0"/>
              <a:t>OneNote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A4E359-F9DC-4CC4-9839-E7541C0C8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836" y="453547"/>
            <a:ext cx="5306568" cy="221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76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7C8F6-D357-4254-BBAC-96B01EEBE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2D3F92-966C-4761-8B5A-66F88A1D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1" y="4049486"/>
            <a:ext cx="4825480" cy="1883228"/>
          </a:xfrm>
        </p:spPr>
        <p:txBody>
          <a:bodyPr>
            <a:normAutofit/>
          </a:bodyPr>
          <a:lstStyle/>
          <a:p>
            <a:pPr algn="r" rtl="0" eaLnBrk="1" latinLnBrk="0" hangingPunct="1"/>
            <a:r>
              <a:rPr lang="en-US" sz="5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The Big Three</a:t>
            </a:r>
            <a:endParaRPr lang="en-US" sz="54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2" descr="A tablet and phone displaying a file open in Excel">
            <a:extLst>
              <a:ext uri="{FF2B5EF4-FFF2-40B4-BE49-F238E27FC236}">
                <a16:creationId xmlns:a16="http://schemas.microsoft.com/office/drawing/2014/main" id="{C97D416C-A2DE-40DF-ABF0-BB2B18136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691" y="752031"/>
            <a:ext cx="3331905" cy="234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evice screen showing a presentation open in PowerPoint">
            <a:extLst>
              <a:ext uri="{FF2B5EF4-FFF2-40B4-BE49-F238E27FC236}">
                <a16:creationId xmlns:a16="http://schemas.microsoft.com/office/drawing/2014/main" id="{BBB9D91A-05EE-4C5D-BA4F-7401680A8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5503" y="752031"/>
            <a:ext cx="3331905" cy="234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ablet and phone screens displaying a Word document">
            <a:extLst>
              <a:ext uri="{FF2B5EF4-FFF2-40B4-BE49-F238E27FC236}">
                <a16:creationId xmlns:a16="http://schemas.microsoft.com/office/drawing/2014/main" id="{69F15E07-D2D0-4BC9-8F07-A4A99DC15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7314" y="777269"/>
            <a:ext cx="3260054" cy="229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05C43-3AB4-4417-BDE7-1BEC9BEF7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8316" y="3960531"/>
            <a:ext cx="4846151" cy="2061138"/>
          </a:xfrm>
        </p:spPr>
        <p:txBody>
          <a:bodyPr>
            <a:normAutofit/>
          </a:bodyPr>
          <a:lstStyle/>
          <a:p>
            <a:pPr lvl="2"/>
            <a:r>
              <a:rPr lang="en-US" sz="1800">
                <a:solidFill>
                  <a:srgbClr val="FFFFFF"/>
                </a:solidFill>
              </a:rPr>
              <a:t>Word</a:t>
            </a:r>
          </a:p>
          <a:p>
            <a:pPr lvl="2"/>
            <a:r>
              <a:rPr lang="en-US" sz="1800">
                <a:solidFill>
                  <a:srgbClr val="FFFFFF"/>
                </a:solidFill>
              </a:rPr>
              <a:t>Excel</a:t>
            </a:r>
          </a:p>
          <a:p>
            <a:pPr lvl="2"/>
            <a:r>
              <a:rPr lang="en-US" sz="1800">
                <a:solidFill>
                  <a:srgbClr val="FFFFFF"/>
                </a:solidFill>
              </a:rPr>
              <a:t>PowerPoint</a:t>
            </a:r>
          </a:p>
        </p:txBody>
      </p:sp>
      <p:pic>
        <p:nvPicPr>
          <p:cNvPr id="9" name="Graphic 8" descr="Open book outline">
            <a:hlinkClick r:id="rId5" action="ppaction://hlinksldjump"/>
            <a:extLst>
              <a:ext uri="{FF2B5EF4-FFF2-40B4-BE49-F238E27FC236}">
                <a16:creationId xmlns:a16="http://schemas.microsoft.com/office/drawing/2014/main" id="{3B8E6BEB-200D-4B1A-A4BB-71F4865FB6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1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687004-56C2-4BAE-90B4-F96EE29FC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>
                <a:effectLst/>
              </a:rPr>
              <a:t>Word</a:t>
            </a:r>
          </a:p>
        </p:txBody>
      </p:sp>
      <p:pic>
        <p:nvPicPr>
          <p:cNvPr id="1026" name="Picture 2" descr="Tablet and phone screens displaying a Word document">
            <a:extLst>
              <a:ext uri="{FF2B5EF4-FFF2-40B4-BE49-F238E27FC236}">
                <a16:creationId xmlns:a16="http://schemas.microsoft.com/office/drawing/2014/main" id="{84D8A65E-2634-4BFC-9852-0A18FAF1C7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188420"/>
            <a:ext cx="6367271" cy="447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A0D00F84-66BA-42D8-9BA0-9F40C06B5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9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B2EF88-667A-4DA4-A222-E13C8624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Excel</a:t>
            </a:r>
          </a:p>
        </p:txBody>
      </p:sp>
      <p:pic>
        <p:nvPicPr>
          <p:cNvPr id="2050" name="Picture 2" descr="A tablet and phone displaying a file open in Excel">
            <a:extLst>
              <a:ext uri="{FF2B5EF4-FFF2-40B4-BE49-F238E27FC236}">
                <a16:creationId xmlns:a16="http://schemas.microsoft.com/office/drawing/2014/main" id="{26A3D04E-F8FA-43EB-9564-A9B2C8E6DF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188420"/>
            <a:ext cx="6367271" cy="447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F515E670-119A-4A1E-A20A-653234835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70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7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078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E9CDA4-410F-42F4-9CF5-7F1C6AAA7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71" y="1298448"/>
            <a:ext cx="3868866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PowerPoint</a:t>
            </a:r>
          </a:p>
        </p:txBody>
      </p:sp>
      <p:pic>
        <p:nvPicPr>
          <p:cNvPr id="3074" name="Picture 2" descr="Device screen showing a presentation open in PowerPoint">
            <a:extLst>
              <a:ext uri="{FF2B5EF4-FFF2-40B4-BE49-F238E27FC236}">
                <a16:creationId xmlns:a16="http://schemas.microsoft.com/office/drawing/2014/main" id="{9A7072DD-136A-485F-AF19-295F9C137D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188420"/>
            <a:ext cx="6367271" cy="447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20F7B867-D9F5-47E3-8640-696E57232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1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B17C8F6-D357-4254-BBAC-96B01EEBE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C857D-FC69-4768-9EBA-99E3552DC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1" y="4049486"/>
            <a:ext cx="4825480" cy="1883228"/>
          </a:xfrm>
        </p:spPr>
        <p:txBody>
          <a:bodyPr>
            <a:normAutofit/>
          </a:bodyPr>
          <a:lstStyle/>
          <a:p>
            <a:pPr algn="r" rtl="0" eaLnBrk="1" latinLnBrk="0" hangingPunct="1"/>
            <a:r>
              <a:rPr lang="en-US" sz="5400" b="1" dirty="0">
                <a:solidFill>
                  <a:schemeClr val="tx1"/>
                </a:solidFill>
              </a:rPr>
              <a:t>Communication Tools</a:t>
            </a:r>
          </a:p>
        </p:txBody>
      </p:sp>
      <p:pic>
        <p:nvPicPr>
          <p:cNvPr id="9" name="Picture 6" descr="A Teams video call with 9 participants and a pop-out mobile window on the left showing a text conversation in Teams.">
            <a:extLst>
              <a:ext uri="{FF2B5EF4-FFF2-40B4-BE49-F238E27FC236}">
                <a16:creationId xmlns:a16="http://schemas.microsoft.com/office/drawing/2014/main" id="{A84CCE02-95E4-4F97-BAEF-BAC6B5BE6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691" y="751611"/>
            <a:ext cx="4789994" cy="249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 tablet and a phone showing Outlook inbox on the screens">
            <a:extLst>
              <a:ext uri="{FF2B5EF4-FFF2-40B4-BE49-F238E27FC236}">
                <a16:creationId xmlns:a16="http://schemas.microsoft.com/office/drawing/2014/main" id="{C0119AFD-2469-4CBF-9C6F-BB1540F4A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8316" y="633927"/>
            <a:ext cx="4259633" cy="272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96596-79EE-4D8B-824D-CDD7784FD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8316" y="4049485"/>
            <a:ext cx="4846151" cy="1883229"/>
          </a:xfrm>
        </p:spPr>
        <p:txBody>
          <a:bodyPr>
            <a:normAutofit/>
          </a:bodyPr>
          <a:lstStyle/>
          <a:p>
            <a:pPr lvl="2"/>
            <a:r>
              <a:rPr lang="en-US" sz="1800">
                <a:solidFill>
                  <a:srgbClr val="FFFFFF"/>
                </a:solidFill>
              </a:rPr>
              <a:t>Outlook</a:t>
            </a:r>
          </a:p>
          <a:p>
            <a:pPr lvl="2"/>
            <a:r>
              <a:rPr lang="en-US" sz="1800">
                <a:solidFill>
                  <a:srgbClr val="FFFFFF"/>
                </a:solidFill>
              </a:rPr>
              <a:t>Microsoft Teams</a:t>
            </a:r>
          </a:p>
          <a:p>
            <a:pPr lvl="2"/>
            <a:r>
              <a:rPr lang="en-US" sz="1800">
                <a:solidFill>
                  <a:srgbClr val="FFFFFF"/>
                </a:solidFill>
              </a:rPr>
              <a:t>Skype</a:t>
            </a:r>
          </a:p>
        </p:txBody>
      </p:sp>
      <p:pic>
        <p:nvPicPr>
          <p:cNvPr id="8" name="Graphic 7" descr="Open book outline">
            <a:hlinkClick r:id="rId4" action="ppaction://hlinksldjump"/>
            <a:extLst>
              <a:ext uri="{FF2B5EF4-FFF2-40B4-BE49-F238E27FC236}">
                <a16:creationId xmlns:a16="http://schemas.microsoft.com/office/drawing/2014/main" id="{C53A9210-A4BC-4702-A718-470EE9B03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7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904C7-2932-4F5D-9F66-259C6E7C5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Outlook</a:t>
            </a:r>
          </a:p>
        </p:txBody>
      </p:sp>
      <p:pic>
        <p:nvPicPr>
          <p:cNvPr id="4" name="Picture 4" descr="A tablet and a phone showing Outlook inbox on the screens">
            <a:extLst>
              <a:ext uri="{FF2B5EF4-FFF2-40B4-BE49-F238E27FC236}">
                <a16:creationId xmlns:a16="http://schemas.microsoft.com/office/drawing/2014/main" id="{08428836-5092-40E4-ABE8-5895918991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r="17396" b="1"/>
          <a:stretch/>
        </p:blipFill>
        <p:spPr bwMode="auto">
          <a:xfrm>
            <a:off x="5120640" y="759599"/>
            <a:ext cx="6367271" cy="53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Graphic 9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DEE62E9A-90FD-401E-98BF-7EF8850A7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66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Teams video call with 9 participants and a pop-out mobile window on the left showing a text conversation in Teams.">
            <a:extLst>
              <a:ext uri="{FF2B5EF4-FFF2-40B4-BE49-F238E27FC236}">
                <a16:creationId xmlns:a16="http://schemas.microsoft.com/office/drawing/2014/main" id="{FEFB215D-E974-4770-BC98-EB983868C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A133C1E-CB83-47F3-8F35-94C2A7C58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43D42D-1C88-4D7B-958F-B962CD73F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63" y="2334799"/>
            <a:ext cx="3137775" cy="128346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b="1" spc="-100" dirty="0"/>
              <a:t>Microsoft Teams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9E943A-225D-44B1-B345-D7FDBA43C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DADFF60B-0354-412B-BF3B-1F42C2CFE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54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A63C5F-2523-4C38-BE14-44E20C0ED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21305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Skype</a:t>
            </a:r>
          </a:p>
        </p:txBody>
      </p:sp>
      <p:pic>
        <p:nvPicPr>
          <p:cNvPr id="1026" name="Picture 2" descr="Meeting on dektop device">
            <a:extLst>
              <a:ext uri="{FF2B5EF4-FFF2-40B4-BE49-F238E27FC236}">
                <a16:creationId xmlns:a16="http://schemas.microsoft.com/office/drawing/2014/main" id="{7FDB105F-B670-4CA0-BEFC-6BB4101DFC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5606" y="1871764"/>
            <a:ext cx="8952305" cy="436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A8F8B8D5-A504-40F4-9AF3-8909961F2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65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2902A-FA5D-45A8-81EE-4342D330F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B538A-2A50-48E0-89A4-F2D2EEB12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7030" y="-5522982"/>
            <a:ext cx="384048" cy="1143001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19273A-84F0-4EF0-9ABB-6725351DB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28428" y="272368"/>
            <a:ext cx="1741251" cy="1143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BBFD79-F9A6-48CB-A406-09561C2C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281127"/>
            <a:ext cx="10905066" cy="938698"/>
          </a:xfrm>
        </p:spPr>
        <p:txBody>
          <a:bodyPr>
            <a:normAutofit/>
          </a:bodyPr>
          <a:lstStyle/>
          <a:p>
            <a:pPr algn="ctr" rtl="0" eaLnBrk="1" latinLnBrk="0" hangingPunct="1"/>
            <a:r>
              <a:rPr lang="en-US" sz="5400" b="1" dirty="0">
                <a:solidFill>
                  <a:schemeClr val="tx1"/>
                </a:solidFill>
              </a:rPr>
              <a:t>Specialized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253978A-B8DE-46BB-8A14-917400BF7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184862"/>
              </p:ext>
            </p:extLst>
          </p:nvPr>
        </p:nvGraphicFramePr>
        <p:xfrm>
          <a:off x="643467" y="864108"/>
          <a:ext cx="10905066" cy="3785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Open book outline">
            <a:hlinkClick r:id="rId7" action="ppaction://hlinksldjump"/>
            <a:extLst>
              <a:ext uri="{FF2B5EF4-FFF2-40B4-BE49-F238E27FC236}">
                <a16:creationId xmlns:a16="http://schemas.microsoft.com/office/drawing/2014/main" id="{6F1FDF68-63D1-4E17-8D10-FBB069840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79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5505D6-6F85-4297-A49A-51FEF2B6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MS</a:t>
            </a:r>
            <a:br>
              <a:rPr lang="en-US" sz="5900" b="1" spc="-100" dirty="0"/>
            </a:br>
            <a:r>
              <a:rPr lang="en-US" sz="5900" b="1" spc="-100" dirty="0"/>
              <a:t>Project</a:t>
            </a:r>
          </a:p>
        </p:txBody>
      </p:sp>
      <p:pic>
        <p:nvPicPr>
          <p:cNvPr id="2050" name="Picture 2" descr="Animated sequence showing a timeline being adjusted in Microsoft Project.">
            <a:extLst>
              <a:ext uri="{FF2B5EF4-FFF2-40B4-BE49-F238E27FC236}">
                <a16:creationId xmlns:a16="http://schemas.microsoft.com/office/drawing/2014/main" id="{3E86A927-4953-4925-A63B-29BF7D20D5C8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386153"/>
            <a:ext cx="6367271" cy="407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3A34728A-C1A3-48E1-B447-4E7A0C94A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35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120" y="757325"/>
            <a:ext cx="4341880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CB801-6576-4CD3-B20C-6C935F1E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390" y="1079770"/>
            <a:ext cx="3654857" cy="15272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5900" b="1" spc="-100" dirty="0"/>
              <a:t>Visio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Everything you need to create, share, and collaborate on compelling diagrams—at home, in the office, and on the go">
            <a:extLst>
              <a:ext uri="{FF2B5EF4-FFF2-40B4-BE49-F238E27FC236}">
                <a16:creationId xmlns:a16="http://schemas.microsoft.com/office/drawing/2014/main" id="{6F72A28D-DF0D-47EE-BE03-2CD2BDF4E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15" y="1325424"/>
            <a:ext cx="6500974" cy="4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5020578D-36A9-4014-A211-96AB0A8F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390" y="2607014"/>
            <a:ext cx="3654857" cy="3157903"/>
          </a:xfrm>
        </p:spPr>
        <p:txBody>
          <a:bodyPr anchor="t">
            <a:normAutofit/>
          </a:bodyPr>
          <a:lstStyle/>
          <a:p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8" name="Graphic 7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D8325AB0-B055-4CAD-9CD5-B76F28FFF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27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45AD-5237-4F23-9791-30533CEA5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95" y="2518297"/>
            <a:ext cx="2947482" cy="12834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Access</a:t>
            </a:r>
          </a:p>
        </p:txBody>
      </p:sp>
      <p:pic>
        <p:nvPicPr>
          <p:cNvPr id="4098" name="Picture 2" descr="The corner of a computer screen displaying a supplier list in a database in Microsoft Access.">
            <a:extLst>
              <a:ext uri="{FF2B5EF4-FFF2-40B4-BE49-F238E27FC236}">
                <a16:creationId xmlns:a16="http://schemas.microsoft.com/office/drawing/2014/main" id="{C923D4CD-6EEC-4764-81CD-A8AAE3DDC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"/>
          <a:stretch/>
        </p:blipFill>
        <p:spPr bwMode="auto">
          <a:xfrm>
            <a:off x="3778897" y="758952"/>
            <a:ext cx="7772401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B76D860A-B3EE-4E69-AB87-B6C319A2D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64897-E16D-4260-848E-9DA6DDA8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One Drive</a:t>
            </a:r>
          </a:p>
        </p:txBody>
      </p:sp>
      <p:pic>
        <p:nvPicPr>
          <p:cNvPr id="5122" name="Picture 2" descr="A mobile device and a tablet or laptop screen displaying folders and files in OneDrive">
            <a:extLst>
              <a:ext uri="{FF2B5EF4-FFF2-40B4-BE49-F238E27FC236}">
                <a16:creationId xmlns:a16="http://schemas.microsoft.com/office/drawing/2014/main" id="{B9596E7F-79B9-4FC5-B41C-28A8B446E8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371479"/>
            <a:ext cx="6367271" cy="410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Graphic 8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F6088E6C-0DC7-4A8E-93C3-9D1FF3824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64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120" y="757325"/>
            <a:ext cx="4341880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0EB11-2C01-4A62-863C-DB809132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390" y="1079770"/>
            <a:ext cx="3654857" cy="15272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5900" b="1" spc="-100" dirty="0"/>
              <a:t>OneNote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22" name="Picture 2" descr="A OneNote page showing a list of bicycle parts with hand-drawn annotations">
            <a:extLst>
              <a:ext uri="{FF2B5EF4-FFF2-40B4-BE49-F238E27FC236}">
                <a16:creationId xmlns:a16="http://schemas.microsoft.com/office/drawing/2014/main" id="{8DD0A7C6-4A53-4563-9B4B-B81655D44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15" y="1390434"/>
            <a:ext cx="6500974" cy="406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EF5C44F4-CD92-4DCE-818B-509E04F3B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390" y="2607014"/>
            <a:ext cx="3654857" cy="3157903"/>
          </a:xfrm>
        </p:spPr>
        <p:txBody>
          <a:bodyPr anchor="t">
            <a:normAutofit/>
          </a:bodyPr>
          <a:lstStyle/>
          <a:p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8" name="Graphic 7" descr="Open book outline">
            <a:hlinkClick r:id="rId3" action="ppaction://hlinksldjump"/>
            <a:extLst>
              <a:ext uri="{FF2B5EF4-FFF2-40B4-BE49-F238E27FC236}">
                <a16:creationId xmlns:a16="http://schemas.microsoft.com/office/drawing/2014/main" id="{8D2B84E9-CD64-4905-85D7-29942D709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32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2902A-FA5D-45A8-81EE-4342D330F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2B538A-2A50-48E0-89A4-F2D2EEB12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7030" y="-5522982"/>
            <a:ext cx="384048" cy="1143001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19273A-84F0-4EF0-9ABB-6725351DB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28428" y="272368"/>
            <a:ext cx="1741251" cy="1143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E4BF9A-F49D-4AD7-9CE5-F2C70C30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281127"/>
            <a:ext cx="10905066" cy="938698"/>
          </a:xfrm>
        </p:spPr>
        <p:txBody>
          <a:bodyPr>
            <a:normAutofit/>
          </a:bodyPr>
          <a:lstStyle/>
          <a:p>
            <a:pPr algn="ctr" rtl="0" eaLnBrk="1" latinLnBrk="0" hangingPunct="1"/>
            <a:r>
              <a:rPr lang="en-US" sz="5400" b="1" dirty="0">
                <a:solidFill>
                  <a:schemeClr val="tx1"/>
                </a:solidFill>
              </a:rPr>
              <a:t>Back Office Tools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8FA469-D3A3-43AC-A428-6B7495FCE1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400677"/>
              </p:ext>
            </p:extLst>
          </p:nvPr>
        </p:nvGraphicFramePr>
        <p:xfrm>
          <a:off x="643467" y="864108"/>
          <a:ext cx="10905066" cy="3785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Open book outline">
            <a:hlinkClick r:id="rId7" action="ppaction://hlinksldjump"/>
            <a:extLst>
              <a:ext uri="{FF2B5EF4-FFF2-40B4-BE49-F238E27FC236}">
                <a16:creationId xmlns:a16="http://schemas.microsoft.com/office/drawing/2014/main" id="{D28BC920-5528-4380-A136-75314499FC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58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E643B7-9074-4DA4-9B99-4B7E2E436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" y="1298448"/>
            <a:ext cx="3894197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Exchange Server</a:t>
            </a:r>
          </a:p>
        </p:txBody>
      </p:sp>
      <p:pic>
        <p:nvPicPr>
          <p:cNvPr id="6146" name="Picture 2" descr="Partial view of a device screen displaying a document preview in an email in Outlook">
            <a:extLst>
              <a:ext uri="{FF2B5EF4-FFF2-40B4-BE49-F238E27FC236}">
                <a16:creationId xmlns:a16="http://schemas.microsoft.com/office/drawing/2014/main" id="{5D13A9AB-AE43-4934-810E-BBAF3918A8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363520"/>
            <a:ext cx="6367271" cy="412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60662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546DA-2AAA-412A-8850-636122770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298448"/>
            <a:ext cx="3853049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SharePoint Server</a:t>
            </a:r>
          </a:p>
        </p:txBody>
      </p:sp>
      <p:pic>
        <p:nvPicPr>
          <p:cNvPr id="7170" name="Picture 2" descr="Tablet device screen showing SharePoint home screen and mobile device showing news home screen">
            <a:extLst>
              <a:ext uri="{FF2B5EF4-FFF2-40B4-BE49-F238E27FC236}">
                <a16:creationId xmlns:a16="http://schemas.microsoft.com/office/drawing/2014/main" id="{A9C2B0F4-11EE-4042-8160-7988E7E529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0640" y="1371479"/>
            <a:ext cx="6367271" cy="410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0212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35CBD63-8F8F-47DC-9CE7-159E6161D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0E3486-FD49-4921-B4F4-E5BB5C88A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58953"/>
            <a:ext cx="3577575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73B63-FF2A-463A-A034-3AB3A764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79" y="3420517"/>
            <a:ext cx="2947482" cy="1038177"/>
          </a:xfrm>
        </p:spPr>
        <p:txBody>
          <a:bodyPr anchor="b">
            <a:normAutofit fontScale="90000"/>
          </a:bodyPr>
          <a:lstStyle/>
          <a:p>
            <a:pPr rtl="0" eaLnBrk="1" latinLnBrk="0" hangingPunct="1"/>
            <a:r>
              <a:rPr lang="en-US" sz="5900" b="1" spc="-100" dirty="0"/>
              <a:t>Active Directory Services</a:t>
            </a:r>
          </a:p>
        </p:txBody>
      </p:sp>
      <p:pic>
        <p:nvPicPr>
          <p:cNvPr id="8194" name="Picture 2" descr="The Ultimate Guide to Active Directory Best Practices - DNSstuff">
            <a:extLst>
              <a:ext uri="{FF2B5EF4-FFF2-40B4-BE49-F238E27FC236}">
                <a16:creationId xmlns:a16="http://schemas.microsoft.com/office/drawing/2014/main" id="{4DF7D0C1-08EE-4231-9F28-38271C377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9935" y="1463399"/>
            <a:ext cx="7491363" cy="391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3B4A72C-2924-4CE2-8674-7E02E182E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4413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634C8-DF84-41CC-81BA-4E33B629B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File and Print Servers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FAEDCC-DDA4-4B06-88C5-C87FA49D1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52" r="21481" b="-2"/>
          <a:stretch/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36323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6CCF0-B03B-4610-A21C-E867C85B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SQL Database Server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2D229B-D79F-460C-99D9-732BDB3D3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0640" y="1100870"/>
            <a:ext cx="6367271" cy="46481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8769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2701F-40F2-4A5C-A64B-FDADE578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>
                <a:effectLst/>
              </a:rPr>
              <a:t>Internet Information Server</a:t>
            </a:r>
            <a:endParaRPr lang="en-US" sz="5500" spc="-100"/>
          </a:p>
        </p:txBody>
      </p:sp>
      <p:pic>
        <p:nvPicPr>
          <p:cNvPr id="9218" name="Picture 2" descr="Web Deploy 3.6 : The Official Microsoft IIS Site">
            <a:extLst>
              <a:ext uri="{FF2B5EF4-FFF2-40B4-BE49-F238E27FC236}">
                <a16:creationId xmlns:a16="http://schemas.microsoft.com/office/drawing/2014/main" id="{B380CB1B-7DB8-481A-9086-518672B09C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 r="17280" b="1"/>
          <a:stretch/>
        </p:blipFill>
        <p:spPr bwMode="auto">
          <a:xfrm>
            <a:off x="5120640" y="759599"/>
            <a:ext cx="6367271" cy="53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8269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E1D16-464D-4491-A42A-F711EB6FA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" y="1298449"/>
            <a:ext cx="3364991" cy="3957206"/>
          </a:xfrm>
        </p:spPr>
        <p:txBody>
          <a:bodyPr anchor="b">
            <a:normAutofit/>
          </a:bodyPr>
          <a:lstStyle/>
          <a:p>
            <a:pPr rtl="0" eaLnBrk="1" latinLnBrk="0" hangingPunct="1"/>
            <a:r>
              <a:rPr lang="en-US" sz="4400" b="1" spc="-100" dirty="0"/>
              <a:t>System Center Configuration Manager</a:t>
            </a:r>
          </a:p>
        </p:txBody>
      </p:sp>
      <p:pic>
        <p:nvPicPr>
          <p:cNvPr id="10242" name="Picture 2" descr="Software delivery with SCCM and Intune">
            <a:extLst>
              <a:ext uri="{FF2B5EF4-FFF2-40B4-BE49-F238E27FC236}">
                <a16:creationId xmlns:a16="http://schemas.microsoft.com/office/drawing/2014/main" id="{616301A9-B1E4-4711-9E54-A395E1BC3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" t="927" r="35283" b="-927"/>
          <a:stretch/>
        </p:blipFill>
        <p:spPr bwMode="auto">
          <a:xfrm>
            <a:off x="3778897" y="758952"/>
            <a:ext cx="7772401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376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81577AD-DA5F-48B3-8FB9-5199BA9E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5350"/>
            <a:ext cx="4642228" cy="5330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92753-6736-4061-888C-9521DC5BF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9" y="1123837"/>
            <a:ext cx="4016116" cy="1255469"/>
          </a:xfrm>
        </p:spPr>
        <p:txBody>
          <a:bodyPr>
            <a:normAutofit fontScale="90000"/>
          </a:bodyPr>
          <a:lstStyle/>
          <a:p>
            <a:r>
              <a:rPr lang="en-US" sz="5900" b="1" spc="-100" dirty="0">
                <a:solidFill>
                  <a:schemeClr val="tx1"/>
                </a:solidFill>
              </a:rPr>
              <a:t>Plus 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812E6-23FC-4968-8C76-D930866D4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9" y="2510395"/>
            <a:ext cx="4016116" cy="3274586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Office 365</a:t>
            </a:r>
          </a:p>
          <a:p>
            <a:r>
              <a:rPr lang="en-US">
                <a:solidFill>
                  <a:srgbClr val="FFFFFF"/>
                </a:solidFill>
              </a:rPr>
              <a:t>Azure Cloud</a:t>
            </a:r>
            <a:r>
              <a:rPr lang="en-US" baseline="0">
                <a:solidFill>
                  <a:srgbClr val="FFFFFF"/>
                </a:solidFill>
              </a:rPr>
              <a:t> Data Center</a:t>
            </a:r>
          </a:p>
          <a:p>
            <a:r>
              <a:rPr lang="en-US">
                <a:solidFill>
                  <a:srgbClr val="FFFFFF"/>
                </a:solidFill>
              </a:rPr>
              <a:t>Partner Services</a:t>
            </a:r>
          </a:p>
        </p:txBody>
      </p:sp>
      <p:pic>
        <p:nvPicPr>
          <p:cNvPr id="11266" name="Picture 2" descr="Reasons why to choose Microsoft Azure for your Enterprise">
            <a:extLst>
              <a:ext uri="{FF2B5EF4-FFF2-40B4-BE49-F238E27FC236}">
                <a16:creationId xmlns:a16="http://schemas.microsoft.com/office/drawing/2014/main" id="{48DB1602-0524-4619-97A9-9B642B83F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7463" y="1822287"/>
            <a:ext cx="6193767" cy="32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799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66E947-FB18-4E34-92A1-7AE660349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1FB687-F018-4798-90C8-38F1111E1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28428" y="272368"/>
            <a:ext cx="1741251" cy="1143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F5A644-DA11-4456-BC22-88CF9CD8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67" y="5257630"/>
            <a:ext cx="10908667" cy="1021405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Ownership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AA161-AE24-467D-9AE2-A99E23CD7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7030" y="-5522982"/>
            <a:ext cx="384048" cy="1143001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B290BE3-1B20-4379-ADCB-7C8CB8934B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747593"/>
              </p:ext>
            </p:extLst>
          </p:nvPr>
        </p:nvGraphicFramePr>
        <p:xfrm>
          <a:off x="702727" y="1029176"/>
          <a:ext cx="10786546" cy="3444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phic 7" descr="Open book outline">
            <a:hlinkClick r:id="rId7" action="ppaction://hlinksldjump"/>
            <a:extLst>
              <a:ext uri="{FF2B5EF4-FFF2-40B4-BE49-F238E27FC236}">
                <a16:creationId xmlns:a16="http://schemas.microsoft.com/office/drawing/2014/main" id="{F7B30653-5AF8-4C8C-ACDB-C0EB576987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3516" y="6247230"/>
            <a:ext cx="626012" cy="62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91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4E910-D64B-4FF3-8A08-8394B709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anchor="t">
            <a:normAutofit/>
          </a:bodyPr>
          <a:lstStyle/>
          <a:p>
            <a:pPr rtl="0" eaLnBrk="1" latinLnBrk="0" hangingPunct="1"/>
            <a:r>
              <a:rPr lang="en-US" sz="3600">
                <a:solidFill>
                  <a:schemeClr val="bg1"/>
                </a:solidFill>
                <a:effectLst/>
              </a:rPr>
              <a:t>Licensing, Buying</a:t>
            </a:r>
            <a:r>
              <a:rPr lang="en-US" sz="3600" baseline="0">
                <a:solidFill>
                  <a:schemeClr val="bg1"/>
                </a:solidFill>
                <a:effectLst/>
              </a:rPr>
              <a:t>, Upgrading and More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DB779-D92C-445F-91C1-FCB3A8EEB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/>
              <a:t>Different Methods for Different Markets</a:t>
            </a:r>
          </a:p>
          <a:p>
            <a:pPr lvl="1"/>
            <a:r>
              <a:rPr lang="en-US" sz="2000"/>
              <a:t>Education</a:t>
            </a:r>
          </a:p>
          <a:p>
            <a:pPr lvl="1"/>
            <a:r>
              <a:rPr lang="en-US" sz="2000"/>
              <a:t>Enterprise</a:t>
            </a:r>
          </a:p>
          <a:p>
            <a:pPr lvl="1"/>
            <a:r>
              <a:rPr lang="en-US" sz="2000"/>
              <a:t>Government</a:t>
            </a:r>
          </a:p>
          <a:p>
            <a:pPr lvl="1"/>
            <a:r>
              <a:rPr lang="en-US" sz="2000"/>
              <a:t>Small Business</a:t>
            </a:r>
          </a:p>
          <a:p>
            <a:pPr lvl="1"/>
            <a:r>
              <a:rPr lang="en-US" sz="2000"/>
              <a:t>Personal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8983C-0494-4839-8364-56495389D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/>
              <a:t>Microsoft Volume Licensing</a:t>
            </a:r>
          </a:p>
          <a:p>
            <a:pPr lvl="1"/>
            <a:r>
              <a:rPr lang="en-US" sz="2000"/>
              <a:t>Software Assurance</a:t>
            </a:r>
          </a:p>
          <a:p>
            <a:pPr lvl="1"/>
            <a:r>
              <a:rPr lang="en-US" sz="2000"/>
              <a:t>Enterprise Agreements</a:t>
            </a:r>
          </a:p>
          <a:p>
            <a:r>
              <a:rPr lang="en-US" sz="2000"/>
              <a:t>Owning versus “Leasing”</a:t>
            </a:r>
          </a:p>
        </p:txBody>
      </p:sp>
    </p:spTree>
    <p:extLst>
      <p:ext uri="{BB962C8B-B14F-4D97-AF65-F5344CB8AC3E}">
        <p14:creationId xmlns:p14="http://schemas.microsoft.com/office/powerpoint/2010/main" val="75633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D63CA-4974-4938-8506-1E55A9620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 Types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8E75F3-4631-4A8D-BDAC-AD5A1CB94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520" y="1362838"/>
            <a:ext cx="7504747" cy="51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91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E8251A36-A94F-4C98-A30A-ABEA7041EA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996" b="26755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5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4BAE3-040A-4418-AEC4-3273E0BE3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US" sz="6600" dirty="0"/>
              <a:t>The Microsoft Toolset for Business</a:t>
            </a:r>
          </a:p>
        </p:txBody>
      </p:sp>
      <p:sp>
        <p:nvSpPr>
          <p:cNvPr id="26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1C985-AD57-442D-8D64-35A09E07B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en-US" dirty="0"/>
              <a:t>The Complete Technology Stack</a:t>
            </a:r>
          </a:p>
        </p:txBody>
      </p:sp>
    </p:spTree>
    <p:extLst>
      <p:ext uri="{BB962C8B-B14F-4D97-AF65-F5344CB8AC3E}">
        <p14:creationId xmlns:p14="http://schemas.microsoft.com/office/powerpoint/2010/main" val="380940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ccentBoxVTI">
  <a:themeElements>
    <a:clrScheme name="AnalogousFromRegularSeed_2SEEDS">
      <a:dk1>
        <a:srgbClr val="000000"/>
      </a:dk1>
      <a:lt1>
        <a:srgbClr val="FFFFFF"/>
      </a:lt1>
      <a:dk2>
        <a:srgbClr val="2F241B"/>
      </a:dk2>
      <a:lt2>
        <a:srgbClr val="F0F2F3"/>
      </a:lt2>
      <a:accent1>
        <a:srgbClr val="D56C17"/>
      </a:accent1>
      <a:accent2>
        <a:srgbClr val="E72F29"/>
      </a:accent2>
      <a:accent3>
        <a:srgbClr val="B7A320"/>
      </a:accent3>
      <a:accent4>
        <a:srgbClr val="15B0C5"/>
      </a:accent4>
      <a:accent5>
        <a:srgbClr val="2981E7"/>
      </a:accent5>
      <a:accent6>
        <a:srgbClr val="363DDA"/>
      </a:accent6>
      <a:hlink>
        <a:srgbClr val="3F86BF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338</Words>
  <Application>Microsoft Office PowerPoint</Application>
  <PresentationFormat>Widescreen</PresentationFormat>
  <Paragraphs>115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-apple-system</vt:lpstr>
      <vt:lpstr>Arial</vt:lpstr>
      <vt:lpstr>Calibri</vt:lpstr>
      <vt:lpstr>Calibri Light</vt:lpstr>
      <vt:lpstr>Corbel</vt:lpstr>
      <vt:lpstr>Neue Haas Grotesk Text Pro</vt:lpstr>
      <vt:lpstr>Wingdings 2</vt:lpstr>
      <vt:lpstr>Office Theme</vt:lpstr>
      <vt:lpstr>AccentBoxVTI</vt:lpstr>
      <vt:lpstr>Frame</vt:lpstr>
      <vt:lpstr>The Microsoft Toolset for Business</vt:lpstr>
      <vt:lpstr>Table of Contents</vt:lpstr>
      <vt:lpstr>What are the Business Tools by Microsoft</vt:lpstr>
      <vt:lpstr>The Office Worker Tools</vt:lpstr>
      <vt:lpstr>The Big Three</vt:lpstr>
      <vt:lpstr>Word</vt:lpstr>
      <vt:lpstr>Excel</vt:lpstr>
      <vt:lpstr>PowerPoint</vt:lpstr>
      <vt:lpstr>Communication Tools</vt:lpstr>
      <vt:lpstr>Outlook</vt:lpstr>
      <vt:lpstr>Microsoft Teams</vt:lpstr>
      <vt:lpstr>Skype</vt:lpstr>
      <vt:lpstr>Specialized</vt:lpstr>
      <vt:lpstr>MS Project</vt:lpstr>
      <vt:lpstr>Visio</vt:lpstr>
      <vt:lpstr>Access</vt:lpstr>
      <vt:lpstr>One Drive</vt:lpstr>
      <vt:lpstr>OneNote</vt:lpstr>
      <vt:lpstr>Back Office Tools</vt:lpstr>
      <vt:lpstr>Exchange Server</vt:lpstr>
      <vt:lpstr>SharePoint Server</vt:lpstr>
      <vt:lpstr>Active Directory Services</vt:lpstr>
      <vt:lpstr>File and Print Servers</vt:lpstr>
      <vt:lpstr>SQL Database Server</vt:lpstr>
      <vt:lpstr>Internet Information Server</vt:lpstr>
      <vt:lpstr>System Center Configuration Manager</vt:lpstr>
      <vt:lpstr>Plus Cloud Computing</vt:lpstr>
      <vt:lpstr>Ownership</vt:lpstr>
      <vt:lpstr>Licensing, Buying, Upgrading and More</vt:lpstr>
      <vt:lpstr>Licensing Types</vt:lpstr>
      <vt:lpstr>The Microsoft Toolset for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Office Tools Of Microsoft Office</dc:title>
  <dc:creator>Les McCarter</dc:creator>
  <cp:lastModifiedBy>Les McCarter</cp:lastModifiedBy>
  <cp:revision>3</cp:revision>
  <dcterms:created xsi:type="dcterms:W3CDTF">2021-04-29T21:20:35Z</dcterms:created>
  <dcterms:modified xsi:type="dcterms:W3CDTF">2022-10-19T15:43:57Z</dcterms:modified>
</cp:coreProperties>
</file>